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08" r:id="rId2"/>
    <p:sldId id="3235" r:id="rId3"/>
    <p:sldId id="3233" r:id="rId4"/>
    <p:sldId id="3236" r:id="rId5"/>
    <p:sldId id="3240" r:id="rId6"/>
    <p:sldId id="3239" r:id="rId7"/>
    <p:sldId id="3229" r:id="rId8"/>
    <p:sldId id="3237" r:id="rId9"/>
    <p:sldId id="3242" r:id="rId10"/>
    <p:sldId id="3243" r:id="rId11"/>
    <p:sldId id="3241" r:id="rId12"/>
    <p:sldId id="3244" r:id="rId13"/>
    <p:sldId id="3238" r:id="rId1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35"/>
            <p14:sldId id="3233"/>
            <p14:sldId id="3236"/>
            <p14:sldId id="3240"/>
            <p14:sldId id="3239"/>
            <p14:sldId id="3229"/>
            <p14:sldId id="3237"/>
            <p14:sldId id="3242"/>
            <p14:sldId id="3243"/>
            <p14:sldId id="3241"/>
            <p14:sldId id="3244"/>
            <p14:sldId id="32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1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7/29/2021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4782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1" r:id="rId2"/>
    <p:sldLayoutId id="2147483772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3601305" y="2427373"/>
            <a:ext cx="4989391" cy="20032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Report 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54179" y="424911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68069" y="34556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725966" y="424363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2171175" y="364963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86858" y="405444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703767" y="33158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88069" y="33199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48" idx="1"/>
            <a:endCxn id="41" idx="3"/>
          </p:cNvCxnSpPr>
          <p:nvPr/>
        </p:nvCxnSpPr>
        <p:spPr>
          <a:xfrm flipH="1">
            <a:off x="2567175" y="3847638"/>
            <a:ext cx="2305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183408" y="340962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Template is added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613718" y="88046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3429402" y="129125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A981143F-037C-4B92-A71B-A183CF31C46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72752" y="345163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087B09-2815-4F2F-BA6E-9F2D986166FB}"/>
              </a:ext>
            </a:extLst>
          </p:cNvPr>
          <p:cNvCxnSpPr>
            <a:cxnSpLocks/>
            <a:stCxn id="48" idx="3"/>
            <a:endCxn id="92" idx="1"/>
          </p:cNvCxnSpPr>
          <p:nvPr/>
        </p:nvCxnSpPr>
        <p:spPr>
          <a:xfrm>
            <a:off x="5664752" y="3847638"/>
            <a:ext cx="2303317" cy="398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B638BF0-2121-4C72-9662-6323150C3E27}"/>
              </a:ext>
            </a:extLst>
          </p:cNvPr>
          <p:cNvSpPr/>
          <p:nvPr/>
        </p:nvSpPr>
        <p:spPr>
          <a:xfrm>
            <a:off x="6271396" y="3455624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Template is hidden</a:t>
            </a:r>
          </a:p>
        </p:txBody>
      </p:sp>
      <p:pic>
        <p:nvPicPr>
          <p:cNvPr id="70" name="Picture 69" descr="No sign with solid fill">
            <a:extLst>
              <a:ext uri="{FF2B5EF4-FFF2-40B4-BE49-F238E27FC236}">
                <a16:creationId xmlns:a16="http://schemas.microsoft.com/office/drawing/2014/main" id="{D5ADF045-63BF-4CF1-8E7C-1C5A98D2873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20433" y="68246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CFF29A8-29A8-49A9-80C6-16D9E7463428}"/>
              </a:ext>
            </a:extLst>
          </p:cNvPr>
          <p:cNvSpPr/>
          <p:nvPr/>
        </p:nvSpPr>
        <p:spPr>
          <a:xfrm>
            <a:off x="5851543" y="1537229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Blocked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5807FA9-DEDD-476B-83E6-D3C84610A6EA}"/>
              </a:ext>
            </a:extLst>
          </p:cNvPr>
          <p:cNvSpPr/>
          <p:nvPr/>
        </p:nvSpPr>
        <p:spPr>
          <a:xfrm>
            <a:off x="6281054" y="5788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2DF2BB5-4B13-45AB-95F2-D731DAAA3A62}"/>
              </a:ext>
            </a:extLst>
          </p:cNvPr>
          <p:cNvSpPr/>
          <p:nvPr/>
        </p:nvSpPr>
        <p:spPr>
          <a:xfrm>
            <a:off x="5061214" y="34581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304DA9-9ED9-429D-8280-E90F511BC7EA}"/>
              </a:ext>
            </a:extLst>
          </p:cNvPr>
          <p:cNvSpPr/>
          <p:nvPr/>
        </p:nvSpPr>
        <p:spPr>
          <a:xfrm>
            <a:off x="5326119" y="345562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59EA10E-FAEF-4DC2-AFC1-D0B739A36A1D}"/>
              </a:ext>
            </a:extLst>
          </p:cNvPr>
          <p:cNvSpPr/>
          <p:nvPr/>
        </p:nvSpPr>
        <p:spPr>
          <a:xfrm>
            <a:off x="6274977" y="512408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Template is reactivated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80B30742-54E0-4F06-8BCB-560475D78AA6}"/>
              </a:ext>
            </a:extLst>
          </p:cNvPr>
          <p:cNvCxnSpPr>
            <a:cxnSpLocks/>
            <a:stCxn id="91" idx="2"/>
            <a:endCxn id="151" idx="3"/>
          </p:cNvCxnSpPr>
          <p:nvPr/>
        </p:nvCxnSpPr>
        <p:spPr>
          <a:xfrm rot="5400000">
            <a:off x="7459680" y="4424961"/>
            <a:ext cx="764760" cy="954018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6EF0CEB7-C519-4792-AD17-1CE7216E515A}"/>
              </a:ext>
            </a:extLst>
          </p:cNvPr>
          <p:cNvCxnSpPr>
            <a:cxnSpLocks/>
            <a:stCxn id="151" idx="1"/>
            <a:endCxn id="68" idx="2"/>
          </p:cNvCxnSpPr>
          <p:nvPr/>
        </p:nvCxnSpPr>
        <p:spPr>
          <a:xfrm rot="10800000">
            <a:off x="5285717" y="4514112"/>
            <a:ext cx="989261" cy="770238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00AA44C-C465-47F9-9026-CED930BDE5A9}"/>
              </a:ext>
            </a:extLst>
          </p:cNvPr>
          <p:cNvSpPr/>
          <p:nvPr/>
        </p:nvSpPr>
        <p:spPr>
          <a:xfrm>
            <a:off x="5061305" y="4339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1B0BD2-E3C9-4AA2-BB8D-0BBF734DD957}"/>
              </a:ext>
            </a:extLst>
          </p:cNvPr>
          <p:cNvSpPr/>
          <p:nvPr/>
        </p:nvSpPr>
        <p:spPr>
          <a:xfrm>
            <a:off x="5326210" y="433710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D85D1-23D2-46ED-B9FB-FAA8161E421B}"/>
              </a:ext>
            </a:extLst>
          </p:cNvPr>
          <p:cNvSpPr/>
          <p:nvPr/>
        </p:nvSpPr>
        <p:spPr>
          <a:xfrm>
            <a:off x="8142580" y="43451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61649A-3C76-4097-A2CF-F20F9A503B87}"/>
              </a:ext>
            </a:extLst>
          </p:cNvPr>
          <p:cNvSpPr/>
          <p:nvPr/>
        </p:nvSpPr>
        <p:spPr>
          <a:xfrm>
            <a:off x="8407485" y="434265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24AF6F-D3B7-478B-8071-E94053F2E1B3}"/>
              </a:ext>
            </a:extLst>
          </p:cNvPr>
          <p:cNvSpPr/>
          <p:nvPr/>
        </p:nvSpPr>
        <p:spPr>
          <a:xfrm>
            <a:off x="6908686" y="253089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Template is blocked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1F2B308-0F68-44D2-9F69-DE746785C48C}"/>
              </a:ext>
            </a:extLst>
          </p:cNvPr>
          <p:cNvCxnSpPr>
            <a:stCxn id="89" idx="0"/>
            <a:endCxn id="78" idx="2"/>
          </p:cNvCxnSpPr>
          <p:nvPr/>
        </p:nvCxnSpPr>
        <p:spPr>
          <a:xfrm rot="5400000" flipH="1" flipV="1">
            <a:off x="6132819" y="2134720"/>
            <a:ext cx="604205" cy="2037604"/>
          </a:xfrm>
          <a:prstGeom prst="bentConnector3">
            <a:avLst>
              <a:gd name="adj1" fmla="val 51575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3E4D6A6-858C-43EA-899F-3538B43A455E}"/>
              </a:ext>
            </a:extLst>
          </p:cNvPr>
          <p:cNvSpPr/>
          <p:nvPr/>
        </p:nvSpPr>
        <p:spPr>
          <a:xfrm>
            <a:off x="6593157" y="163065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30C533D-968C-4CD5-B4EB-D77C9C4CACB6}"/>
              </a:ext>
            </a:extLst>
          </p:cNvPr>
          <p:cNvSpPr/>
          <p:nvPr/>
        </p:nvSpPr>
        <p:spPr>
          <a:xfrm>
            <a:off x="6858062" y="16281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FA379E6-542F-465C-AE96-CEFB57035B38}"/>
              </a:ext>
            </a:extLst>
          </p:cNvPr>
          <p:cNvCxnSpPr>
            <a:stCxn id="78" idx="0"/>
            <a:endCxn id="88" idx="2"/>
          </p:cNvCxnSpPr>
          <p:nvPr/>
        </p:nvCxnSpPr>
        <p:spPr>
          <a:xfrm rot="16200000" flipV="1">
            <a:off x="6839533" y="1916705"/>
            <a:ext cx="722721" cy="50566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10A8317-2AF4-4762-BCAD-F92BF80C4E26}"/>
              </a:ext>
            </a:extLst>
          </p:cNvPr>
          <p:cNvSpPr/>
          <p:nvPr/>
        </p:nvSpPr>
        <p:spPr>
          <a:xfrm>
            <a:off x="5617366" y="253514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Template is unblocked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103A0D-4974-4D29-B9C8-678542996CF8}"/>
              </a:ext>
            </a:extLst>
          </p:cNvPr>
          <p:cNvCxnSpPr>
            <a:cxnSpLocks/>
            <a:stCxn id="97" idx="0"/>
            <a:endCxn id="86" idx="2"/>
          </p:cNvCxnSpPr>
          <p:nvPr/>
        </p:nvCxnSpPr>
        <p:spPr>
          <a:xfrm rot="5400000" flipH="1" flipV="1">
            <a:off x="6060539" y="1912523"/>
            <a:ext cx="724482" cy="520754"/>
          </a:xfrm>
          <a:prstGeom prst="bentConnector3">
            <a:avLst>
              <a:gd name="adj1" fmla="val 49651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782EF7C-DC71-4C81-BF52-964EECAD4CCA}"/>
              </a:ext>
            </a:extLst>
          </p:cNvPr>
          <p:cNvCxnSpPr>
            <a:stCxn id="97" idx="1"/>
            <a:endCxn id="87" idx="0"/>
          </p:cNvCxnSpPr>
          <p:nvPr/>
        </p:nvCxnSpPr>
        <p:spPr>
          <a:xfrm rot="10800000" flipV="1">
            <a:off x="5151214" y="2695402"/>
            <a:ext cx="466152" cy="76270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DBF4BC-9D69-44E2-BD03-D9B3AD7BC98C}"/>
              </a:ext>
            </a:extLst>
          </p:cNvPr>
          <p:cNvCxnSpPr>
            <a:stCxn id="70" idx="1"/>
            <a:endCxn id="43" idx="3"/>
          </p:cNvCxnSpPr>
          <p:nvPr/>
        </p:nvCxnSpPr>
        <p:spPr>
          <a:xfrm flipH="1">
            <a:off x="4009718" y="1078466"/>
            <a:ext cx="241071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193143E-3127-404E-86BC-81B30749AB9E}"/>
              </a:ext>
            </a:extLst>
          </p:cNvPr>
          <p:cNvSpPr/>
          <p:nvPr/>
        </p:nvSpPr>
        <p:spPr>
          <a:xfrm>
            <a:off x="4646041" y="69002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is removed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5E786B7-D133-44FA-9E0D-CC67D3EFF47F}"/>
              </a:ext>
            </a:extLst>
          </p:cNvPr>
          <p:cNvCxnSpPr>
            <a:stCxn id="92" idx="0"/>
            <a:endCxn id="78" idx="2"/>
          </p:cNvCxnSpPr>
          <p:nvPr/>
        </p:nvCxnSpPr>
        <p:spPr>
          <a:xfrm rot="16200000" flipV="1">
            <a:off x="7606794" y="2698349"/>
            <a:ext cx="604205" cy="910346"/>
          </a:xfrm>
          <a:prstGeom prst="bentConnector3">
            <a:avLst>
              <a:gd name="adj1" fmla="val 51839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6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54179" y="424911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68069" y="34556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725966" y="424363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2171175" y="364963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86858" y="405444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703767" y="33158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88069" y="33199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48" idx="1"/>
            <a:endCxn id="41" idx="3"/>
          </p:cNvCxnSpPr>
          <p:nvPr/>
        </p:nvCxnSpPr>
        <p:spPr>
          <a:xfrm flipH="1">
            <a:off x="2567175" y="3847638"/>
            <a:ext cx="2305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183408" y="340962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Template is added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613718" y="88046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3429402" y="129125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A981143F-037C-4B92-A71B-A183CF31C46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72752" y="345163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087B09-2815-4F2F-BA6E-9F2D986166FB}"/>
              </a:ext>
            </a:extLst>
          </p:cNvPr>
          <p:cNvCxnSpPr>
            <a:cxnSpLocks/>
            <a:stCxn id="48" idx="3"/>
            <a:endCxn id="92" idx="1"/>
          </p:cNvCxnSpPr>
          <p:nvPr/>
        </p:nvCxnSpPr>
        <p:spPr>
          <a:xfrm>
            <a:off x="5664752" y="3847638"/>
            <a:ext cx="2303317" cy="398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B638BF0-2121-4C72-9662-6323150C3E27}"/>
              </a:ext>
            </a:extLst>
          </p:cNvPr>
          <p:cNvSpPr/>
          <p:nvPr/>
        </p:nvSpPr>
        <p:spPr>
          <a:xfrm>
            <a:off x="6271396" y="3455624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Template is hidden</a:t>
            </a:r>
          </a:p>
        </p:txBody>
      </p:sp>
      <p:pic>
        <p:nvPicPr>
          <p:cNvPr id="70" name="Picture 69" descr="No sign with solid fill">
            <a:extLst>
              <a:ext uri="{FF2B5EF4-FFF2-40B4-BE49-F238E27FC236}">
                <a16:creationId xmlns:a16="http://schemas.microsoft.com/office/drawing/2014/main" id="{D5ADF045-63BF-4CF1-8E7C-1C5A98D2873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20433" y="68246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CFF29A8-29A8-49A9-80C6-16D9E7463428}"/>
              </a:ext>
            </a:extLst>
          </p:cNvPr>
          <p:cNvSpPr/>
          <p:nvPr/>
        </p:nvSpPr>
        <p:spPr>
          <a:xfrm>
            <a:off x="5851543" y="1537229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Blocked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5807FA9-DEDD-476B-83E6-D3C84610A6EA}"/>
              </a:ext>
            </a:extLst>
          </p:cNvPr>
          <p:cNvSpPr/>
          <p:nvPr/>
        </p:nvSpPr>
        <p:spPr>
          <a:xfrm>
            <a:off x="6281054" y="5788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2DF2BB5-4B13-45AB-95F2-D731DAAA3A62}"/>
              </a:ext>
            </a:extLst>
          </p:cNvPr>
          <p:cNvSpPr/>
          <p:nvPr/>
        </p:nvSpPr>
        <p:spPr>
          <a:xfrm>
            <a:off x="5061214" y="34581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304DA9-9ED9-429D-8280-E90F511BC7EA}"/>
              </a:ext>
            </a:extLst>
          </p:cNvPr>
          <p:cNvSpPr/>
          <p:nvPr/>
        </p:nvSpPr>
        <p:spPr>
          <a:xfrm>
            <a:off x="5326119" y="345562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59EA10E-FAEF-4DC2-AFC1-D0B739A36A1D}"/>
              </a:ext>
            </a:extLst>
          </p:cNvPr>
          <p:cNvSpPr/>
          <p:nvPr/>
        </p:nvSpPr>
        <p:spPr>
          <a:xfrm>
            <a:off x="6274977" y="512408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Template is reactivated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80B30742-54E0-4F06-8BCB-560475D78AA6}"/>
              </a:ext>
            </a:extLst>
          </p:cNvPr>
          <p:cNvCxnSpPr>
            <a:cxnSpLocks/>
            <a:stCxn id="91" idx="2"/>
            <a:endCxn id="151" idx="3"/>
          </p:cNvCxnSpPr>
          <p:nvPr/>
        </p:nvCxnSpPr>
        <p:spPr>
          <a:xfrm rot="5400000">
            <a:off x="7459680" y="4424961"/>
            <a:ext cx="764760" cy="95401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6EF0CEB7-C519-4792-AD17-1CE7216E515A}"/>
              </a:ext>
            </a:extLst>
          </p:cNvPr>
          <p:cNvCxnSpPr>
            <a:cxnSpLocks/>
            <a:stCxn id="151" idx="1"/>
            <a:endCxn id="68" idx="2"/>
          </p:cNvCxnSpPr>
          <p:nvPr/>
        </p:nvCxnSpPr>
        <p:spPr>
          <a:xfrm rot="10800000">
            <a:off x="5285717" y="4514112"/>
            <a:ext cx="989261" cy="77023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00AA44C-C465-47F9-9026-CED930BDE5A9}"/>
              </a:ext>
            </a:extLst>
          </p:cNvPr>
          <p:cNvSpPr/>
          <p:nvPr/>
        </p:nvSpPr>
        <p:spPr>
          <a:xfrm>
            <a:off x="5061305" y="4339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1B0BD2-E3C9-4AA2-BB8D-0BBF734DD957}"/>
              </a:ext>
            </a:extLst>
          </p:cNvPr>
          <p:cNvSpPr/>
          <p:nvPr/>
        </p:nvSpPr>
        <p:spPr>
          <a:xfrm>
            <a:off x="5326210" y="433710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D85D1-23D2-46ED-B9FB-FAA8161E421B}"/>
              </a:ext>
            </a:extLst>
          </p:cNvPr>
          <p:cNvSpPr/>
          <p:nvPr/>
        </p:nvSpPr>
        <p:spPr>
          <a:xfrm>
            <a:off x="8142580" y="43451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4">
                  <a:lumMod val="75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61649A-3C76-4097-A2CF-F20F9A503B87}"/>
              </a:ext>
            </a:extLst>
          </p:cNvPr>
          <p:cNvSpPr/>
          <p:nvPr/>
        </p:nvSpPr>
        <p:spPr>
          <a:xfrm>
            <a:off x="8407485" y="434265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24AF6F-D3B7-478B-8071-E94053F2E1B3}"/>
              </a:ext>
            </a:extLst>
          </p:cNvPr>
          <p:cNvSpPr/>
          <p:nvPr/>
        </p:nvSpPr>
        <p:spPr>
          <a:xfrm>
            <a:off x="6908686" y="253089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Template is blocked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1F2B308-0F68-44D2-9F69-DE746785C48C}"/>
              </a:ext>
            </a:extLst>
          </p:cNvPr>
          <p:cNvCxnSpPr>
            <a:stCxn id="89" idx="0"/>
            <a:endCxn id="78" idx="2"/>
          </p:cNvCxnSpPr>
          <p:nvPr/>
        </p:nvCxnSpPr>
        <p:spPr>
          <a:xfrm rot="5400000" flipH="1" flipV="1">
            <a:off x="6132819" y="2134720"/>
            <a:ext cx="604205" cy="2037604"/>
          </a:xfrm>
          <a:prstGeom prst="bentConnector3">
            <a:avLst>
              <a:gd name="adj1" fmla="val 51575"/>
            </a:avLst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3E4D6A6-858C-43EA-899F-3538B43A455E}"/>
              </a:ext>
            </a:extLst>
          </p:cNvPr>
          <p:cNvSpPr/>
          <p:nvPr/>
        </p:nvSpPr>
        <p:spPr>
          <a:xfrm>
            <a:off x="6593157" y="163065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30C533D-968C-4CD5-B4EB-D77C9C4CACB6}"/>
              </a:ext>
            </a:extLst>
          </p:cNvPr>
          <p:cNvSpPr/>
          <p:nvPr/>
        </p:nvSpPr>
        <p:spPr>
          <a:xfrm>
            <a:off x="6858062" y="16281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FA379E6-542F-465C-AE96-CEFB57035B38}"/>
              </a:ext>
            </a:extLst>
          </p:cNvPr>
          <p:cNvCxnSpPr>
            <a:stCxn id="78" idx="0"/>
            <a:endCxn id="88" idx="2"/>
          </p:cNvCxnSpPr>
          <p:nvPr/>
        </p:nvCxnSpPr>
        <p:spPr>
          <a:xfrm rot="16200000" flipV="1">
            <a:off x="6839533" y="1916705"/>
            <a:ext cx="722721" cy="505661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10A8317-2AF4-4762-BCAD-F92BF80C4E26}"/>
              </a:ext>
            </a:extLst>
          </p:cNvPr>
          <p:cNvSpPr/>
          <p:nvPr/>
        </p:nvSpPr>
        <p:spPr>
          <a:xfrm>
            <a:off x="5617366" y="253514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Template is unblocked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103A0D-4974-4D29-B9C8-678542996CF8}"/>
              </a:ext>
            </a:extLst>
          </p:cNvPr>
          <p:cNvCxnSpPr>
            <a:cxnSpLocks/>
            <a:stCxn id="97" idx="0"/>
            <a:endCxn id="86" idx="2"/>
          </p:cNvCxnSpPr>
          <p:nvPr/>
        </p:nvCxnSpPr>
        <p:spPr>
          <a:xfrm rot="5400000" flipH="1" flipV="1">
            <a:off x="6060539" y="1912523"/>
            <a:ext cx="724482" cy="520754"/>
          </a:xfrm>
          <a:prstGeom prst="bentConnector3">
            <a:avLst>
              <a:gd name="adj1" fmla="val 49651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782EF7C-DC71-4C81-BF52-964EECAD4CCA}"/>
              </a:ext>
            </a:extLst>
          </p:cNvPr>
          <p:cNvCxnSpPr>
            <a:stCxn id="97" idx="1"/>
            <a:endCxn id="87" idx="0"/>
          </p:cNvCxnSpPr>
          <p:nvPr/>
        </p:nvCxnSpPr>
        <p:spPr>
          <a:xfrm rot="10800000" flipV="1">
            <a:off x="5151214" y="2695402"/>
            <a:ext cx="466152" cy="76270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DBF4BC-9D69-44E2-BD03-D9B3AD7BC98C}"/>
              </a:ext>
            </a:extLst>
          </p:cNvPr>
          <p:cNvCxnSpPr>
            <a:stCxn id="70" idx="1"/>
            <a:endCxn id="43" idx="3"/>
          </p:cNvCxnSpPr>
          <p:nvPr/>
        </p:nvCxnSpPr>
        <p:spPr>
          <a:xfrm flipH="1">
            <a:off x="4009718" y="1078466"/>
            <a:ext cx="241071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193143E-3127-404E-86BC-81B30749AB9E}"/>
              </a:ext>
            </a:extLst>
          </p:cNvPr>
          <p:cNvSpPr/>
          <p:nvPr/>
        </p:nvSpPr>
        <p:spPr>
          <a:xfrm>
            <a:off x="4646041" y="69002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is removed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5E786B7-D133-44FA-9E0D-CC67D3EFF47F}"/>
              </a:ext>
            </a:extLst>
          </p:cNvPr>
          <p:cNvCxnSpPr>
            <a:stCxn id="92" idx="0"/>
            <a:endCxn id="78" idx="2"/>
          </p:cNvCxnSpPr>
          <p:nvPr/>
        </p:nvCxnSpPr>
        <p:spPr>
          <a:xfrm rot="16200000" flipV="1">
            <a:off x="7606794" y="2698349"/>
            <a:ext cx="604205" cy="910346"/>
          </a:xfrm>
          <a:prstGeom prst="bentConnector3">
            <a:avLst>
              <a:gd name="adj1" fmla="val 51839"/>
            </a:avLst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9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54179" y="424911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968069" y="34556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725966" y="424363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2171175" y="364963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86858" y="405444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703767" y="33158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88069" y="33199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48" idx="1"/>
            <a:endCxn id="41" idx="3"/>
          </p:cNvCxnSpPr>
          <p:nvPr/>
        </p:nvCxnSpPr>
        <p:spPr>
          <a:xfrm flipH="1">
            <a:off x="2567175" y="3847638"/>
            <a:ext cx="2305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183408" y="340962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Template is added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613718" y="88046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3429402" y="129125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A981143F-037C-4B92-A71B-A183CF31C46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72752" y="345163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087B09-2815-4F2F-BA6E-9F2D986166FB}"/>
              </a:ext>
            </a:extLst>
          </p:cNvPr>
          <p:cNvCxnSpPr>
            <a:cxnSpLocks/>
            <a:stCxn id="48" idx="3"/>
            <a:endCxn id="92" idx="1"/>
          </p:cNvCxnSpPr>
          <p:nvPr/>
        </p:nvCxnSpPr>
        <p:spPr>
          <a:xfrm>
            <a:off x="5664752" y="3847638"/>
            <a:ext cx="2303317" cy="398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B638BF0-2121-4C72-9662-6323150C3E27}"/>
              </a:ext>
            </a:extLst>
          </p:cNvPr>
          <p:cNvSpPr/>
          <p:nvPr/>
        </p:nvSpPr>
        <p:spPr>
          <a:xfrm>
            <a:off x="6271396" y="3455624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Template is hidden</a:t>
            </a:r>
          </a:p>
        </p:txBody>
      </p:sp>
      <p:pic>
        <p:nvPicPr>
          <p:cNvPr id="70" name="Picture 69" descr="No sign with solid fill">
            <a:extLst>
              <a:ext uri="{FF2B5EF4-FFF2-40B4-BE49-F238E27FC236}">
                <a16:creationId xmlns:a16="http://schemas.microsoft.com/office/drawing/2014/main" id="{D5ADF045-63BF-4CF1-8E7C-1C5A98D2873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20433" y="68246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CFF29A8-29A8-49A9-80C6-16D9E7463428}"/>
              </a:ext>
            </a:extLst>
          </p:cNvPr>
          <p:cNvSpPr/>
          <p:nvPr/>
        </p:nvSpPr>
        <p:spPr>
          <a:xfrm>
            <a:off x="5851543" y="1537229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Blocked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5807FA9-DEDD-476B-83E6-D3C84610A6EA}"/>
              </a:ext>
            </a:extLst>
          </p:cNvPr>
          <p:cNvSpPr/>
          <p:nvPr/>
        </p:nvSpPr>
        <p:spPr>
          <a:xfrm>
            <a:off x="6281054" y="5788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2DF2BB5-4B13-45AB-95F2-D731DAAA3A62}"/>
              </a:ext>
            </a:extLst>
          </p:cNvPr>
          <p:cNvSpPr/>
          <p:nvPr/>
        </p:nvSpPr>
        <p:spPr>
          <a:xfrm>
            <a:off x="5061214" y="34581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304DA9-9ED9-429D-8280-E90F511BC7EA}"/>
              </a:ext>
            </a:extLst>
          </p:cNvPr>
          <p:cNvSpPr/>
          <p:nvPr/>
        </p:nvSpPr>
        <p:spPr>
          <a:xfrm>
            <a:off x="5326119" y="345562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59EA10E-FAEF-4DC2-AFC1-D0B739A36A1D}"/>
              </a:ext>
            </a:extLst>
          </p:cNvPr>
          <p:cNvSpPr/>
          <p:nvPr/>
        </p:nvSpPr>
        <p:spPr>
          <a:xfrm>
            <a:off x="6274977" y="512408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Template is reactivated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80B30742-54E0-4F06-8BCB-560475D78AA6}"/>
              </a:ext>
            </a:extLst>
          </p:cNvPr>
          <p:cNvCxnSpPr>
            <a:cxnSpLocks/>
            <a:stCxn id="91" idx="2"/>
            <a:endCxn id="151" idx="3"/>
          </p:cNvCxnSpPr>
          <p:nvPr/>
        </p:nvCxnSpPr>
        <p:spPr>
          <a:xfrm rot="5400000">
            <a:off x="7459680" y="4424961"/>
            <a:ext cx="764760" cy="95401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6EF0CEB7-C519-4792-AD17-1CE7216E515A}"/>
              </a:ext>
            </a:extLst>
          </p:cNvPr>
          <p:cNvCxnSpPr>
            <a:cxnSpLocks/>
            <a:stCxn id="151" idx="1"/>
            <a:endCxn id="68" idx="2"/>
          </p:cNvCxnSpPr>
          <p:nvPr/>
        </p:nvCxnSpPr>
        <p:spPr>
          <a:xfrm rot="10800000">
            <a:off x="5285717" y="4514112"/>
            <a:ext cx="989261" cy="77023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00AA44C-C465-47F9-9026-CED930BDE5A9}"/>
              </a:ext>
            </a:extLst>
          </p:cNvPr>
          <p:cNvSpPr/>
          <p:nvPr/>
        </p:nvSpPr>
        <p:spPr>
          <a:xfrm>
            <a:off x="5061305" y="4339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1B0BD2-E3C9-4AA2-BB8D-0BBF734DD957}"/>
              </a:ext>
            </a:extLst>
          </p:cNvPr>
          <p:cNvSpPr/>
          <p:nvPr/>
        </p:nvSpPr>
        <p:spPr>
          <a:xfrm>
            <a:off x="5326210" y="433710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D85D1-23D2-46ED-B9FB-FAA8161E421B}"/>
              </a:ext>
            </a:extLst>
          </p:cNvPr>
          <p:cNvSpPr/>
          <p:nvPr/>
        </p:nvSpPr>
        <p:spPr>
          <a:xfrm>
            <a:off x="8142580" y="43451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61649A-3C76-4097-A2CF-F20F9A503B87}"/>
              </a:ext>
            </a:extLst>
          </p:cNvPr>
          <p:cNvSpPr/>
          <p:nvPr/>
        </p:nvSpPr>
        <p:spPr>
          <a:xfrm>
            <a:off x="8407485" y="434265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24AF6F-D3B7-478B-8071-E94053F2E1B3}"/>
              </a:ext>
            </a:extLst>
          </p:cNvPr>
          <p:cNvSpPr/>
          <p:nvPr/>
        </p:nvSpPr>
        <p:spPr>
          <a:xfrm>
            <a:off x="6908686" y="253089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Template is blocked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1F2B308-0F68-44D2-9F69-DE746785C48C}"/>
              </a:ext>
            </a:extLst>
          </p:cNvPr>
          <p:cNvCxnSpPr>
            <a:stCxn id="89" idx="0"/>
            <a:endCxn id="78" idx="2"/>
          </p:cNvCxnSpPr>
          <p:nvPr/>
        </p:nvCxnSpPr>
        <p:spPr>
          <a:xfrm rot="5400000" flipH="1" flipV="1">
            <a:off x="6132819" y="2134720"/>
            <a:ext cx="604205" cy="2037604"/>
          </a:xfrm>
          <a:prstGeom prst="bentConnector3">
            <a:avLst>
              <a:gd name="adj1" fmla="val 51575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3E4D6A6-858C-43EA-899F-3538B43A455E}"/>
              </a:ext>
            </a:extLst>
          </p:cNvPr>
          <p:cNvSpPr/>
          <p:nvPr/>
        </p:nvSpPr>
        <p:spPr>
          <a:xfrm>
            <a:off x="6593157" y="163065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30C533D-968C-4CD5-B4EB-D77C9C4CACB6}"/>
              </a:ext>
            </a:extLst>
          </p:cNvPr>
          <p:cNvSpPr/>
          <p:nvPr/>
        </p:nvSpPr>
        <p:spPr>
          <a:xfrm>
            <a:off x="6858062" y="16281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FA379E6-542F-465C-AE96-CEFB57035B38}"/>
              </a:ext>
            </a:extLst>
          </p:cNvPr>
          <p:cNvCxnSpPr>
            <a:stCxn id="78" idx="0"/>
            <a:endCxn id="88" idx="2"/>
          </p:cNvCxnSpPr>
          <p:nvPr/>
        </p:nvCxnSpPr>
        <p:spPr>
          <a:xfrm rot="16200000" flipV="1">
            <a:off x="6839533" y="1916705"/>
            <a:ext cx="722721" cy="50566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10A8317-2AF4-4762-BCAD-F92BF80C4E26}"/>
              </a:ext>
            </a:extLst>
          </p:cNvPr>
          <p:cNvSpPr/>
          <p:nvPr/>
        </p:nvSpPr>
        <p:spPr>
          <a:xfrm>
            <a:off x="5617366" y="253514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Template is unblocked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103A0D-4974-4D29-B9C8-678542996CF8}"/>
              </a:ext>
            </a:extLst>
          </p:cNvPr>
          <p:cNvCxnSpPr>
            <a:cxnSpLocks/>
            <a:stCxn id="97" idx="0"/>
            <a:endCxn id="86" idx="2"/>
          </p:cNvCxnSpPr>
          <p:nvPr/>
        </p:nvCxnSpPr>
        <p:spPr>
          <a:xfrm rot="5400000" flipH="1" flipV="1">
            <a:off x="6060539" y="1912523"/>
            <a:ext cx="724482" cy="520754"/>
          </a:xfrm>
          <a:prstGeom prst="bentConnector3">
            <a:avLst>
              <a:gd name="adj1" fmla="val 49651"/>
            </a:avLst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782EF7C-DC71-4C81-BF52-964EECAD4CCA}"/>
              </a:ext>
            </a:extLst>
          </p:cNvPr>
          <p:cNvCxnSpPr>
            <a:stCxn id="97" idx="1"/>
            <a:endCxn id="87" idx="0"/>
          </p:cNvCxnSpPr>
          <p:nvPr/>
        </p:nvCxnSpPr>
        <p:spPr>
          <a:xfrm rot="10800000" flipV="1">
            <a:off x="5151214" y="2695402"/>
            <a:ext cx="466152" cy="762705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DBF4BC-9D69-44E2-BD03-D9B3AD7BC98C}"/>
              </a:ext>
            </a:extLst>
          </p:cNvPr>
          <p:cNvCxnSpPr>
            <a:stCxn id="70" idx="1"/>
            <a:endCxn id="43" idx="3"/>
          </p:cNvCxnSpPr>
          <p:nvPr/>
        </p:nvCxnSpPr>
        <p:spPr>
          <a:xfrm flipH="1">
            <a:off x="4009718" y="1078466"/>
            <a:ext cx="241071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193143E-3127-404E-86BC-81B30749AB9E}"/>
              </a:ext>
            </a:extLst>
          </p:cNvPr>
          <p:cNvSpPr/>
          <p:nvPr/>
        </p:nvSpPr>
        <p:spPr>
          <a:xfrm>
            <a:off x="4646041" y="69002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is removed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5E786B7-D133-44FA-9E0D-CC67D3EFF47F}"/>
              </a:ext>
            </a:extLst>
          </p:cNvPr>
          <p:cNvCxnSpPr>
            <a:stCxn id="92" idx="0"/>
            <a:endCxn id="78" idx="2"/>
          </p:cNvCxnSpPr>
          <p:nvPr/>
        </p:nvCxnSpPr>
        <p:spPr>
          <a:xfrm rot="16200000" flipV="1">
            <a:off x="7606794" y="2698349"/>
            <a:ext cx="604205" cy="910346"/>
          </a:xfrm>
          <a:prstGeom prst="bentConnector3">
            <a:avLst>
              <a:gd name="adj1" fmla="val 51839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1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54179" y="424911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968069" y="34556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725966" y="424363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2171175" y="364963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86858" y="405444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703767" y="33158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88069" y="33199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48" idx="1"/>
            <a:endCxn id="41" idx="3"/>
          </p:cNvCxnSpPr>
          <p:nvPr/>
        </p:nvCxnSpPr>
        <p:spPr>
          <a:xfrm flipH="1">
            <a:off x="2567175" y="3847638"/>
            <a:ext cx="2305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183408" y="340962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Template is added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13718" y="88046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3429402" y="129125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A981143F-037C-4B92-A71B-A183CF31C46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872752" y="345163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087B09-2815-4F2F-BA6E-9F2D986166FB}"/>
              </a:ext>
            </a:extLst>
          </p:cNvPr>
          <p:cNvCxnSpPr>
            <a:cxnSpLocks/>
            <a:stCxn id="48" idx="3"/>
            <a:endCxn id="92" idx="1"/>
          </p:cNvCxnSpPr>
          <p:nvPr/>
        </p:nvCxnSpPr>
        <p:spPr>
          <a:xfrm>
            <a:off x="5664752" y="3847638"/>
            <a:ext cx="2303317" cy="398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B638BF0-2121-4C72-9662-6323150C3E27}"/>
              </a:ext>
            </a:extLst>
          </p:cNvPr>
          <p:cNvSpPr/>
          <p:nvPr/>
        </p:nvSpPr>
        <p:spPr>
          <a:xfrm>
            <a:off x="6271396" y="3455624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Template is hidden</a:t>
            </a:r>
          </a:p>
        </p:txBody>
      </p:sp>
      <p:pic>
        <p:nvPicPr>
          <p:cNvPr id="70" name="Picture 69" descr="No sign with solid fill">
            <a:extLst>
              <a:ext uri="{FF2B5EF4-FFF2-40B4-BE49-F238E27FC236}">
                <a16:creationId xmlns:a16="http://schemas.microsoft.com/office/drawing/2014/main" id="{D5ADF045-63BF-4CF1-8E7C-1C5A98D2873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20433" y="68246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CFF29A8-29A8-49A9-80C6-16D9E7463428}"/>
              </a:ext>
            </a:extLst>
          </p:cNvPr>
          <p:cNvSpPr/>
          <p:nvPr/>
        </p:nvSpPr>
        <p:spPr>
          <a:xfrm>
            <a:off x="5851543" y="1537229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Blocked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5807FA9-DEDD-476B-83E6-D3C84610A6EA}"/>
              </a:ext>
            </a:extLst>
          </p:cNvPr>
          <p:cNvSpPr/>
          <p:nvPr/>
        </p:nvSpPr>
        <p:spPr>
          <a:xfrm>
            <a:off x="6281054" y="5788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2DF2BB5-4B13-45AB-95F2-D731DAAA3A62}"/>
              </a:ext>
            </a:extLst>
          </p:cNvPr>
          <p:cNvSpPr/>
          <p:nvPr/>
        </p:nvSpPr>
        <p:spPr>
          <a:xfrm>
            <a:off x="5061214" y="34581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304DA9-9ED9-429D-8280-E90F511BC7EA}"/>
              </a:ext>
            </a:extLst>
          </p:cNvPr>
          <p:cNvSpPr/>
          <p:nvPr/>
        </p:nvSpPr>
        <p:spPr>
          <a:xfrm>
            <a:off x="5326119" y="345562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59EA10E-FAEF-4DC2-AFC1-D0B739A36A1D}"/>
              </a:ext>
            </a:extLst>
          </p:cNvPr>
          <p:cNvSpPr/>
          <p:nvPr/>
        </p:nvSpPr>
        <p:spPr>
          <a:xfrm>
            <a:off x="6274977" y="512408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Template is reactivated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80B30742-54E0-4F06-8BCB-560475D78AA6}"/>
              </a:ext>
            </a:extLst>
          </p:cNvPr>
          <p:cNvCxnSpPr>
            <a:cxnSpLocks/>
            <a:stCxn id="91" idx="2"/>
            <a:endCxn id="151" idx="3"/>
          </p:cNvCxnSpPr>
          <p:nvPr/>
        </p:nvCxnSpPr>
        <p:spPr>
          <a:xfrm rot="5400000">
            <a:off x="7459680" y="4424961"/>
            <a:ext cx="764760" cy="95401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6EF0CEB7-C519-4792-AD17-1CE7216E515A}"/>
              </a:ext>
            </a:extLst>
          </p:cNvPr>
          <p:cNvCxnSpPr>
            <a:cxnSpLocks/>
            <a:stCxn id="151" idx="1"/>
            <a:endCxn id="68" idx="2"/>
          </p:cNvCxnSpPr>
          <p:nvPr/>
        </p:nvCxnSpPr>
        <p:spPr>
          <a:xfrm rot="10800000">
            <a:off x="5285717" y="4514112"/>
            <a:ext cx="989261" cy="77023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00AA44C-C465-47F9-9026-CED930BDE5A9}"/>
              </a:ext>
            </a:extLst>
          </p:cNvPr>
          <p:cNvSpPr/>
          <p:nvPr/>
        </p:nvSpPr>
        <p:spPr>
          <a:xfrm>
            <a:off x="5061305" y="4339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1B0BD2-E3C9-4AA2-BB8D-0BBF734DD957}"/>
              </a:ext>
            </a:extLst>
          </p:cNvPr>
          <p:cNvSpPr/>
          <p:nvPr/>
        </p:nvSpPr>
        <p:spPr>
          <a:xfrm>
            <a:off x="5326210" y="433710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D85D1-23D2-46ED-B9FB-FAA8161E421B}"/>
              </a:ext>
            </a:extLst>
          </p:cNvPr>
          <p:cNvSpPr/>
          <p:nvPr/>
        </p:nvSpPr>
        <p:spPr>
          <a:xfrm>
            <a:off x="8142580" y="43451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61649A-3C76-4097-A2CF-F20F9A503B87}"/>
              </a:ext>
            </a:extLst>
          </p:cNvPr>
          <p:cNvSpPr/>
          <p:nvPr/>
        </p:nvSpPr>
        <p:spPr>
          <a:xfrm>
            <a:off x="8407485" y="434265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24AF6F-D3B7-478B-8071-E94053F2E1B3}"/>
              </a:ext>
            </a:extLst>
          </p:cNvPr>
          <p:cNvSpPr/>
          <p:nvPr/>
        </p:nvSpPr>
        <p:spPr>
          <a:xfrm>
            <a:off x="6908686" y="253089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Template is blocked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1F2B308-0F68-44D2-9F69-DE746785C48C}"/>
              </a:ext>
            </a:extLst>
          </p:cNvPr>
          <p:cNvCxnSpPr>
            <a:stCxn id="89" idx="0"/>
            <a:endCxn id="78" idx="2"/>
          </p:cNvCxnSpPr>
          <p:nvPr/>
        </p:nvCxnSpPr>
        <p:spPr>
          <a:xfrm rot="5400000" flipH="1" flipV="1">
            <a:off x="6132819" y="2134720"/>
            <a:ext cx="604205" cy="2037604"/>
          </a:xfrm>
          <a:prstGeom prst="bentConnector3">
            <a:avLst>
              <a:gd name="adj1" fmla="val 51575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3E4D6A6-858C-43EA-899F-3538B43A455E}"/>
              </a:ext>
            </a:extLst>
          </p:cNvPr>
          <p:cNvSpPr/>
          <p:nvPr/>
        </p:nvSpPr>
        <p:spPr>
          <a:xfrm>
            <a:off x="6593157" y="163065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30C533D-968C-4CD5-B4EB-D77C9C4CACB6}"/>
              </a:ext>
            </a:extLst>
          </p:cNvPr>
          <p:cNvSpPr/>
          <p:nvPr/>
        </p:nvSpPr>
        <p:spPr>
          <a:xfrm>
            <a:off x="6858062" y="16281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FA379E6-542F-465C-AE96-CEFB57035B38}"/>
              </a:ext>
            </a:extLst>
          </p:cNvPr>
          <p:cNvCxnSpPr>
            <a:stCxn id="78" idx="0"/>
            <a:endCxn id="88" idx="2"/>
          </p:cNvCxnSpPr>
          <p:nvPr/>
        </p:nvCxnSpPr>
        <p:spPr>
          <a:xfrm rot="16200000" flipV="1">
            <a:off x="6839533" y="1916705"/>
            <a:ext cx="722721" cy="50566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10A8317-2AF4-4762-BCAD-F92BF80C4E26}"/>
              </a:ext>
            </a:extLst>
          </p:cNvPr>
          <p:cNvSpPr/>
          <p:nvPr/>
        </p:nvSpPr>
        <p:spPr>
          <a:xfrm>
            <a:off x="5617366" y="253514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Template is unblocked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103A0D-4974-4D29-B9C8-678542996CF8}"/>
              </a:ext>
            </a:extLst>
          </p:cNvPr>
          <p:cNvCxnSpPr>
            <a:cxnSpLocks/>
            <a:stCxn id="97" idx="0"/>
            <a:endCxn id="86" idx="2"/>
          </p:cNvCxnSpPr>
          <p:nvPr/>
        </p:nvCxnSpPr>
        <p:spPr>
          <a:xfrm rot="5400000" flipH="1" flipV="1">
            <a:off x="6060539" y="1912523"/>
            <a:ext cx="724482" cy="520754"/>
          </a:xfrm>
          <a:prstGeom prst="bentConnector3">
            <a:avLst>
              <a:gd name="adj1" fmla="val 49651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782EF7C-DC71-4C81-BF52-964EECAD4CCA}"/>
              </a:ext>
            </a:extLst>
          </p:cNvPr>
          <p:cNvCxnSpPr>
            <a:stCxn id="97" idx="1"/>
            <a:endCxn id="87" idx="0"/>
          </p:cNvCxnSpPr>
          <p:nvPr/>
        </p:nvCxnSpPr>
        <p:spPr>
          <a:xfrm rot="10800000" flipV="1">
            <a:off x="5151214" y="2695402"/>
            <a:ext cx="466152" cy="76270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DBF4BC-9D69-44E2-BD03-D9B3AD7BC98C}"/>
              </a:ext>
            </a:extLst>
          </p:cNvPr>
          <p:cNvCxnSpPr>
            <a:stCxn id="70" idx="1"/>
            <a:endCxn id="43" idx="3"/>
          </p:cNvCxnSpPr>
          <p:nvPr/>
        </p:nvCxnSpPr>
        <p:spPr>
          <a:xfrm flipH="1">
            <a:off x="4009718" y="1078466"/>
            <a:ext cx="2410715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193143E-3127-404E-86BC-81B30749AB9E}"/>
              </a:ext>
            </a:extLst>
          </p:cNvPr>
          <p:cNvSpPr/>
          <p:nvPr/>
        </p:nvSpPr>
        <p:spPr>
          <a:xfrm>
            <a:off x="4646041" y="69002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is removed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5E786B7-D133-44FA-9E0D-CC67D3EFF47F}"/>
              </a:ext>
            </a:extLst>
          </p:cNvPr>
          <p:cNvCxnSpPr>
            <a:stCxn id="92" idx="0"/>
            <a:endCxn id="78" idx="2"/>
          </p:cNvCxnSpPr>
          <p:nvPr/>
        </p:nvCxnSpPr>
        <p:spPr>
          <a:xfrm rot="16200000" flipV="1">
            <a:off x="7606794" y="2698349"/>
            <a:ext cx="604205" cy="910346"/>
          </a:xfrm>
          <a:prstGeom prst="bentConnector3">
            <a:avLst>
              <a:gd name="adj1" fmla="val 51839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44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54179" y="424911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069" y="34556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725966" y="424363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71175" y="364963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86858" y="405444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703767" y="33158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88069" y="33199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48" idx="1"/>
            <a:endCxn id="41" idx="3"/>
          </p:cNvCxnSpPr>
          <p:nvPr/>
        </p:nvCxnSpPr>
        <p:spPr>
          <a:xfrm flipH="1">
            <a:off x="2567175" y="3847638"/>
            <a:ext cx="2305577" cy="0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183408" y="340962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Template is added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718" y="88046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3429402" y="129125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A981143F-037C-4B92-A71B-A183CF31C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2752" y="345163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087B09-2815-4F2F-BA6E-9F2D986166FB}"/>
              </a:ext>
            </a:extLst>
          </p:cNvPr>
          <p:cNvCxnSpPr>
            <a:cxnSpLocks/>
            <a:stCxn id="48" idx="3"/>
            <a:endCxn id="92" idx="1"/>
          </p:cNvCxnSpPr>
          <p:nvPr/>
        </p:nvCxnSpPr>
        <p:spPr>
          <a:xfrm>
            <a:off x="5664752" y="3847638"/>
            <a:ext cx="2303317" cy="398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B638BF0-2121-4C72-9662-6323150C3E27}"/>
              </a:ext>
            </a:extLst>
          </p:cNvPr>
          <p:cNvSpPr/>
          <p:nvPr/>
        </p:nvSpPr>
        <p:spPr>
          <a:xfrm>
            <a:off x="6271396" y="3455624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Template is hidden</a:t>
            </a:r>
          </a:p>
        </p:txBody>
      </p:sp>
      <p:pic>
        <p:nvPicPr>
          <p:cNvPr id="70" name="Picture 69" descr="No sign with solid fill">
            <a:extLst>
              <a:ext uri="{FF2B5EF4-FFF2-40B4-BE49-F238E27FC236}">
                <a16:creationId xmlns:a16="http://schemas.microsoft.com/office/drawing/2014/main" id="{D5ADF045-63BF-4CF1-8E7C-1C5A98D287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20433" y="68246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CFF29A8-29A8-49A9-80C6-16D9E7463428}"/>
              </a:ext>
            </a:extLst>
          </p:cNvPr>
          <p:cNvSpPr/>
          <p:nvPr/>
        </p:nvSpPr>
        <p:spPr>
          <a:xfrm>
            <a:off x="5851543" y="1537229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Blocked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5807FA9-DEDD-476B-83E6-D3C84610A6EA}"/>
              </a:ext>
            </a:extLst>
          </p:cNvPr>
          <p:cNvSpPr/>
          <p:nvPr/>
        </p:nvSpPr>
        <p:spPr>
          <a:xfrm>
            <a:off x="6281054" y="5788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2DF2BB5-4B13-45AB-95F2-D731DAAA3A62}"/>
              </a:ext>
            </a:extLst>
          </p:cNvPr>
          <p:cNvSpPr/>
          <p:nvPr/>
        </p:nvSpPr>
        <p:spPr>
          <a:xfrm>
            <a:off x="5061214" y="34581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304DA9-9ED9-429D-8280-E90F511BC7EA}"/>
              </a:ext>
            </a:extLst>
          </p:cNvPr>
          <p:cNvSpPr/>
          <p:nvPr/>
        </p:nvSpPr>
        <p:spPr>
          <a:xfrm>
            <a:off x="5326119" y="345562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59EA10E-FAEF-4DC2-AFC1-D0B739A36A1D}"/>
              </a:ext>
            </a:extLst>
          </p:cNvPr>
          <p:cNvSpPr/>
          <p:nvPr/>
        </p:nvSpPr>
        <p:spPr>
          <a:xfrm>
            <a:off x="6274977" y="512408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Template is reactivated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80B30742-54E0-4F06-8BCB-560475D78AA6}"/>
              </a:ext>
            </a:extLst>
          </p:cNvPr>
          <p:cNvCxnSpPr>
            <a:cxnSpLocks/>
            <a:stCxn id="91" idx="2"/>
            <a:endCxn id="151" idx="3"/>
          </p:cNvCxnSpPr>
          <p:nvPr/>
        </p:nvCxnSpPr>
        <p:spPr>
          <a:xfrm rot="5400000">
            <a:off x="7459680" y="4424961"/>
            <a:ext cx="764760" cy="954018"/>
          </a:xfrm>
          <a:prstGeom prst="bentConnector2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6EF0CEB7-C519-4792-AD17-1CE7216E515A}"/>
              </a:ext>
            </a:extLst>
          </p:cNvPr>
          <p:cNvCxnSpPr>
            <a:cxnSpLocks/>
            <a:stCxn id="151" idx="1"/>
            <a:endCxn id="68" idx="2"/>
          </p:cNvCxnSpPr>
          <p:nvPr/>
        </p:nvCxnSpPr>
        <p:spPr>
          <a:xfrm rot="10800000">
            <a:off x="5285717" y="4514112"/>
            <a:ext cx="989261" cy="770238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00AA44C-C465-47F9-9026-CED930BDE5A9}"/>
              </a:ext>
            </a:extLst>
          </p:cNvPr>
          <p:cNvSpPr/>
          <p:nvPr/>
        </p:nvSpPr>
        <p:spPr>
          <a:xfrm>
            <a:off x="5061305" y="4339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1B0BD2-E3C9-4AA2-BB8D-0BBF734DD957}"/>
              </a:ext>
            </a:extLst>
          </p:cNvPr>
          <p:cNvSpPr/>
          <p:nvPr/>
        </p:nvSpPr>
        <p:spPr>
          <a:xfrm>
            <a:off x="5326210" y="433710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D85D1-23D2-46ED-B9FB-FAA8161E421B}"/>
              </a:ext>
            </a:extLst>
          </p:cNvPr>
          <p:cNvSpPr/>
          <p:nvPr/>
        </p:nvSpPr>
        <p:spPr>
          <a:xfrm>
            <a:off x="8142580" y="43451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61649A-3C76-4097-A2CF-F20F9A503B87}"/>
              </a:ext>
            </a:extLst>
          </p:cNvPr>
          <p:cNvSpPr/>
          <p:nvPr/>
        </p:nvSpPr>
        <p:spPr>
          <a:xfrm>
            <a:off x="8407485" y="434265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24AF6F-D3B7-478B-8071-E94053F2E1B3}"/>
              </a:ext>
            </a:extLst>
          </p:cNvPr>
          <p:cNvSpPr/>
          <p:nvPr/>
        </p:nvSpPr>
        <p:spPr>
          <a:xfrm>
            <a:off x="6908686" y="253089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Template is blocked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1F2B308-0F68-44D2-9F69-DE746785C48C}"/>
              </a:ext>
            </a:extLst>
          </p:cNvPr>
          <p:cNvCxnSpPr>
            <a:stCxn id="89" idx="0"/>
            <a:endCxn id="78" idx="2"/>
          </p:cNvCxnSpPr>
          <p:nvPr/>
        </p:nvCxnSpPr>
        <p:spPr>
          <a:xfrm rot="5400000" flipH="1" flipV="1">
            <a:off x="6132819" y="2134720"/>
            <a:ext cx="604205" cy="2037604"/>
          </a:xfrm>
          <a:prstGeom prst="bentConnector3">
            <a:avLst>
              <a:gd name="adj1" fmla="val 51575"/>
            </a:avLst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3E4D6A6-858C-43EA-899F-3538B43A455E}"/>
              </a:ext>
            </a:extLst>
          </p:cNvPr>
          <p:cNvSpPr/>
          <p:nvPr/>
        </p:nvSpPr>
        <p:spPr>
          <a:xfrm>
            <a:off x="6593157" y="163065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30C533D-968C-4CD5-B4EB-D77C9C4CACB6}"/>
              </a:ext>
            </a:extLst>
          </p:cNvPr>
          <p:cNvSpPr/>
          <p:nvPr/>
        </p:nvSpPr>
        <p:spPr>
          <a:xfrm>
            <a:off x="6858062" y="16281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FA379E6-542F-465C-AE96-CEFB57035B38}"/>
              </a:ext>
            </a:extLst>
          </p:cNvPr>
          <p:cNvCxnSpPr>
            <a:stCxn id="78" idx="0"/>
            <a:endCxn id="88" idx="2"/>
          </p:cNvCxnSpPr>
          <p:nvPr/>
        </p:nvCxnSpPr>
        <p:spPr>
          <a:xfrm rot="16200000" flipV="1">
            <a:off x="6839533" y="1916705"/>
            <a:ext cx="722721" cy="505661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10A8317-2AF4-4762-BCAD-F92BF80C4E26}"/>
              </a:ext>
            </a:extLst>
          </p:cNvPr>
          <p:cNvSpPr/>
          <p:nvPr/>
        </p:nvSpPr>
        <p:spPr>
          <a:xfrm>
            <a:off x="5617366" y="253514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Template is unblocked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103A0D-4974-4D29-B9C8-678542996CF8}"/>
              </a:ext>
            </a:extLst>
          </p:cNvPr>
          <p:cNvCxnSpPr>
            <a:cxnSpLocks/>
            <a:stCxn id="97" idx="0"/>
            <a:endCxn id="86" idx="2"/>
          </p:cNvCxnSpPr>
          <p:nvPr/>
        </p:nvCxnSpPr>
        <p:spPr>
          <a:xfrm rot="5400000" flipH="1" flipV="1">
            <a:off x="6060539" y="1912523"/>
            <a:ext cx="724482" cy="520754"/>
          </a:xfrm>
          <a:prstGeom prst="bentConnector3">
            <a:avLst>
              <a:gd name="adj1" fmla="val 49651"/>
            </a:avLst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782EF7C-DC71-4C81-BF52-964EECAD4CCA}"/>
              </a:ext>
            </a:extLst>
          </p:cNvPr>
          <p:cNvCxnSpPr>
            <a:stCxn id="97" idx="1"/>
            <a:endCxn id="87" idx="0"/>
          </p:cNvCxnSpPr>
          <p:nvPr/>
        </p:nvCxnSpPr>
        <p:spPr>
          <a:xfrm rot="10800000" flipV="1">
            <a:off x="5151214" y="2695402"/>
            <a:ext cx="466152" cy="762705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DBF4BC-9D69-44E2-BD03-D9B3AD7BC98C}"/>
              </a:ext>
            </a:extLst>
          </p:cNvPr>
          <p:cNvCxnSpPr>
            <a:stCxn id="70" idx="1"/>
            <a:endCxn id="43" idx="3"/>
          </p:cNvCxnSpPr>
          <p:nvPr/>
        </p:nvCxnSpPr>
        <p:spPr>
          <a:xfrm flipH="1">
            <a:off x="4009718" y="1078466"/>
            <a:ext cx="241071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193143E-3127-404E-86BC-81B30749AB9E}"/>
              </a:ext>
            </a:extLst>
          </p:cNvPr>
          <p:cNvSpPr/>
          <p:nvPr/>
        </p:nvSpPr>
        <p:spPr>
          <a:xfrm>
            <a:off x="4646041" y="69002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is removed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5E786B7-D133-44FA-9E0D-CC67D3EFF47F}"/>
              </a:ext>
            </a:extLst>
          </p:cNvPr>
          <p:cNvCxnSpPr>
            <a:stCxn id="92" idx="0"/>
            <a:endCxn id="78" idx="2"/>
          </p:cNvCxnSpPr>
          <p:nvPr/>
        </p:nvCxnSpPr>
        <p:spPr>
          <a:xfrm rot="16200000" flipV="1">
            <a:off x="7606794" y="2698349"/>
            <a:ext cx="604205" cy="910346"/>
          </a:xfrm>
          <a:prstGeom prst="bentConnector3">
            <a:avLst>
              <a:gd name="adj1" fmla="val 51839"/>
            </a:avLst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71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54179" y="424911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68069" y="34556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725966" y="424363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2171175" y="364963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86858" y="405444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703767" y="33158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88069" y="33199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48" idx="1"/>
            <a:endCxn id="41" idx="3"/>
          </p:cNvCxnSpPr>
          <p:nvPr/>
        </p:nvCxnSpPr>
        <p:spPr>
          <a:xfrm flipH="1">
            <a:off x="2567175" y="3847638"/>
            <a:ext cx="2305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183408" y="340962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Template is added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613718" y="88046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3429402" y="129125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A981143F-037C-4B92-A71B-A183CF31C46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72752" y="345163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087B09-2815-4F2F-BA6E-9F2D986166FB}"/>
              </a:ext>
            </a:extLst>
          </p:cNvPr>
          <p:cNvCxnSpPr>
            <a:cxnSpLocks/>
            <a:stCxn id="48" idx="3"/>
            <a:endCxn id="92" idx="1"/>
          </p:cNvCxnSpPr>
          <p:nvPr/>
        </p:nvCxnSpPr>
        <p:spPr>
          <a:xfrm>
            <a:off x="5664752" y="3847638"/>
            <a:ext cx="2303317" cy="3986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B638BF0-2121-4C72-9662-6323150C3E27}"/>
              </a:ext>
            </a:extLst>
          </p:cNvPr>
          <p:cNvSpPr/>
          <p:nvPr/>
        </p:nvSpPr>
        <p:spPr>
          <a:xfrm>
            <a:off x="6271396" y="3455624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Template is hidden</a:t>
            </a:r>
          </a:p>
        </p:txBody>
      </p:sp>
      <p:pic>
        <p:nvPicPr>
          <p:cNvPr id="70" name="Picture 69" descr="No sign with solid fill">
            <a:extLst>
              <a:ext uri="{FF2B5EF4-FFF2-40B4-BE49-F238E27FC236}">
                <a16:creationId xmlns:a16="http://schemas.microsoft.com/office/drawing/2014/main" id="{D5ADF045-63BF-4CF1-8E7C-1C5A98D2873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20433" y="68246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CFF29A8-29A8-49A9-80C6-16D9E7463428}"/>
              </a:ext>
            </a:extLst>
          </p:cNvPr>
          <p:cNvSpPr/>
          <p:nvPr/>
        </p:nvSpPr>
        <p:spPr>
          <a:xfrm>
            <a:off x="5851543" y="1537229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Blocked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5807FA9-DEDD-476B-83E6-D3C84610A6EA}"/>
              </a:ext>
            </a:extLst>
          </p:cNvPr>
          <p:cNvSpPr/>
          <p:nvPr/>
        </p:nvSpPr>
        <p:spPr>
          <a:xfrm>
            <a:off x="6281054" y="5788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2DF2BB5-4B13-45AB-95F2-D731DAAA3A62}"/>
              </a:ext>
            </a:extLst>
          </p:cNvPr>
          <p:cNvSpPr/>
          <p:nvPr/>
        </p:nvSpPr>
        <p:spPr>
          <a:xfrm>
            <a:off x="5061214" y="34581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304DA9-9ED9-429D-8280-E90F511BC7EA}"/>
              </a:ext>
            </a:extLst>
          </p:cNvPr>
          <p:cNvSpPr/>
          <p:nvPr/>
        </p:nvSpPr>
        <p:spPr>
          <a:xfrm>
            <a:off x="5326119" y="345562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59EA10E-FAEF-4DC2-AFC1-D0B739A36A1D}"/>
              </a:ext>
            </a:extLst>
          </p:cNvPr>
          <p:cNvSpPr/>
          <p:nvPr/>
        </p:nvSpPr>
        <p:spPr>
          <a:xfrm>
            <a:off x="6274977" y="512408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Template is reactivated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80B30742-54E0-4F06-8BCB-560475D78AA6}"/>
              </a:ext>
            </a:extLst>
          </p:cNvPr>
          <p:cNvCxnSpPr>
            <a:cxnSpLocks/>
            <a:stCxn id="91" idx="2"/>
            <a:endCxn id="151" idx="3"/>
          </p:cNvCxnSpPr>
          <p:nvPr/>
        </p:nvCxnSpPr>
        <p:spPr>
          <a:xfrm rot="5400000">
            <a:off x="7459680" y="4424961"/>
            <a:ext cx="764760" cy="95401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6EF0CEB7-C519-4792-AD17-1CE7216E515A}"/>
              </a:ext>
            </a:extLst>
          </p:cNvPr>
          <p:cNvCxnSpPr>
            <a:cxnSpLocks/>
            <a:stCxn id="151" idx="1"/>
            <a:endCxn id="68" idx="2"/>
          </p:cNvCxnSpPr>
          <p:nvPr/>
        </p:nvCxnSpPr>
        <p:spPr>
          <a:xfrm rot="10800000">
            <a:off x="5285717" y="4514112"/>
            <a:ext cx="989261" cy="77023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00AA44C-C465-47F9-9026-CED930BDE5A9}"/>
              </a:ext>
            </a:extLst>
          </p:cNvPr>
          <p:cNvSpPr/>
          <p:nvPr/>
        </p:nvSpPr>
        <p:spPr>
          <a:xfrm>
            <a:off x="5061305" y="4339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1B0BD2-E3C9-4AA2-BB8D-0BBF734DD957}"/>
              </a:ext>
            </a:extLst>
          </p:cNvPr>
          <p:cNvSpPr/>
          <p:nvPr/>
        </p:nvSpPr>
        <p:spPr>
          <a:xfrm>
            <a:off x="5326210" y="433710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D85D1-23D2-46ED-B9FB-FAA8161E421B}"/>
              </a:ext>
            </a:extLst>
          </p:cNvPr>
          <p:cNvSpPr/>
          <p:nvPr/>
        </p:nvSpPr>
        <p:spPr>
          <a:xfrm>
            <a:off x="8142580" y="43451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61649A-3C76-4097-A2CF-F20F9A503B87}"/>
              </a:ext>
            </a:extLst>
          </p:cNvPr>
          <p:cNvSpPr/>
          <p:nvPr/>
        </p:nvSpPr>
        <p:spPr>
          <a:xfrm>
            <a:off x="8407485" y="434265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24AF6F-D3B7-478B-8071-E94053F2E1B3}"/>
              </a:ext>
            </a:extLst>
          </p:cNvPr>
          <p:cNvSpPr/>
          <p:nvPr/>
        </p:nvSpPr>
        <p:spPr>
          <a:xfrm>
            <a:off x="6908686" y="253089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Template is blocked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3E4D6A6-858C-43EA-899F-3538B43A455E}"/>
              </a:ext>
            </a:extLst>
          </p:cNvPr>
          <p:cNvSpPr/>
          <p:nvPr/>
        </p:nvSpPr>
        <p:spPr>
          <a:xfrm>
            <a:off x="6593157" y="163065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30C533D-968C-4CD5-B4EB-D77C9C4CACB6}"/>
              </a:ext>
            </a:extLst>
          </p:cNvPr>
          <p:cNvSpPr/>
          <p:nvPr/>
        </p:nvSpPr>
        <p:spPr>
          <a:xfrm>
            <a:off x="6858062" y="16281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FA379E6-542F-465C-AE96-CEFB57035B38}"/>
              </a:ext>
            </a:extLst>
          </p:cNvPr>
          <p:cNvCxnSpPr>
            <a:stCxn id="78" idx="0"/>
            <a:endCxn id="88" idx="2"/>
          </p:cNvCxnSpPr>
          <p:nvPr/>
        </p:nvCxnSpPr>
        <p:spPr>
          <a:xfrm rot="16200000" flipV="1">
            <a:off x="6839533" y="1916705"/>
            <a:ext cx="722721" cy="505661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10A8317-2AF4-4762-BCAD-F92BF80C4E26}"/>
              </a:ext>
            </a:extLst>
          </p:cNvPr>
          <p:cNvSpPr/>
          <p:nvPr/>
        </p:nvSpPr>
        <p:spPr>
          <a:xfrm>
            <a:off x="5617366" y="253514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Template is unblocked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103A0D-4974-4D29-B9C8-678542996CF8}"/>
              </a:ext>
            </a:extLst>
          </p:cNvPr>
          <p:cNvCxnSpPr>
            <a:cxnSpLocks/>
            <a:stCxn id="97" idx="0"/>
            <a:endCxn id="86" idx="2"/>
          </p:cNvCxnSpPr>
          <p:nvPr/>
        </p:nvCxnSpPr>
        <p:spPr>
          <a:xfrm rot="5400000" flipH="1" flipV="1">
            <a:off x="6060539" y="1912523"/>
            <a:ext cx="724482" cy="520754"/>
          </a:xfrm>
          <a:prstGeom prst="bentConnector3">
            <a:avLst>
              <a:gd name="adj1" fmla="val 49651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782EF7C-DC71-4C81-BF52-964EECAD4CCA}"/>
              </a:ext>
            </a:extLst>
          </p:cNvPr>
          <p:cNvCxnSpPr>
            <a:stCxn id="97" idx="1"/>
            <a:endCxn id="87" idx="0"/>
          </p:cNvCxnSpPr>
          <p:nvPr/>
        </p:nvCxnSpPr>
        <p:spPr>
          <a:xfrm rot="10800000" flipV="1">
            <a:off x="5151214" y="2695402"/>
            <a:ext cx="466152" cy="76270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DBF4BC-9D69-44E2-BD03-D9B3AD7BC98C}"/>
              </a:ext>
            </a:extLst>
          </p:cNvPr>
          <p:cNvCxnSpPr>
            <a:stCxn id="70" idx="1"/>
            <a:endCxn id="43" idx="3"/>
          </p:cNvCxnSpPr>
          <p:nvPr/>
        </p:nvCxnSpPr>
        <p:spPr>
          <a:xfrm flipH="1">
            <a:off x="4009718" y="1078466"/>
            <a:ext cx="241071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193143E-3127-404E-86BC-81B30749AB9E}"/>
              </a:ext>
            </a:extLst>
          </p:cNvPr>
          <p:cNvSpPr/>
          <p:nvPr/>
        </p:nvSpPr>
        <p:spPr>
          <a:xfrm>
            <a:off x="4646041" y="69002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is removed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5E786B7-D133-44FA-9E0D-CC67D3EFF47F}"/>
              </a:ext>
            </a:extLst>
          </p:cNvPr>
          <p:cNvCxnSpPr>
            <a:stCxn id="92" idx="0"/>
            <a:endCxn id="78" idx="2"/>
          </p:cNvCxnSpPr>
          <p:nvPr/>
        </p:nvCxnSpPr>
        <p:spPr>
          <a:xfrm rot="16200000" flipV="1">
            <a:off x="7606794" y="2698349"/>
            <a:ext cx="604205" cy="910346"/>
          </a:xfrm>
          <a:prstGeom prst="bentConnector3">
            <a:avLst>
              <a:gd name="adj1" fmla="val 51839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1F2B308-0F68-44D2-9F69-DE746785C48C}"/>
              </a:ext>
            </a:extLst>
          </p:cNvPr>
          <p:cNvCxnSpPr>
            <a:stCxn id="89" idx="0"/>
            <a:endCxn id="78" idx="2"/>
          </p:cNvCxnSpPr>
          <p:nvPr/>
        </p:nvCxnSpPr>
        <p:spPr>
          <a:xfrm rot="5400000" flipH="1" flipV="1">
            <a:off x="6132819" y="2134720"/>
            <a:ext cx="604205" cy="2037604"/>
          </a:xfrm>
          <a:prstGeom prst="bentConnector3">
            <a:avLst>
              <a:gd name="adj1" fmla="val 51575"/>
            </a:avLst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4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54179" y="424911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68069" y="34556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725966" y="424363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2171175" y="364963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86858" y="405444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703767" y="33158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88069" y="33199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48" idx="1"/>
            <a:endCxn id="41" idx="3"/>
          </p:cNvCxnSpPr>
          <p:nvPr/>
        </p:nvCxnSpPr>
        <p:spPr>
          <a:xfrm flipH="1">
            <a:off x="2567175" y="3847638"/>
            <a:ext cx="2305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183408" y="340962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Template is added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613718" y="88046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3429402" y="129125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A981143F-037C-4B92-A71B-A183CF31C46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72752" y="345163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087B09-2815-4F2F-BA6E-9F2D986166FB}"/>
              </a:ext>
            </a:extLst>
          </p:cNvPr>
          <p:cNvCxnSpPr>
            <a:cxnSpLocks/>
            <a:stCxn id="48" idx="3"/>
            <a:endCxn id="92" idx="1"/>
          </p:cNvCxnSpPr>
          <p:nvPr/>
        </p:nvCxnSpPr>
        <p:spPr>
          <a:xfrm>
            <a:off x="5664752" y="3847638"/>
            <a:ext cx="2303317" cy="398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B638BF0-2121-4C72-9662-6323150C3E27}"/>
              </a:ext>
            </a:extLst>
          </p:cNvPr>
          <p:cNvSpPr/>
          <p:nvPr/>
        </p:nvSpPr>
        <p:spPr>
          <a:xfrm>
            <a:off x="6271396" y="3455624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Template is hidden</a:t>
            </a:r>
          </a:p>
        </p:txBody>
      </p:sp>
      <p:pic>
        <p:nvPicPr>
          <p:cNvPr id="70" name="Picture 69" descr="No sign with solid fill">
            <a:extLst>
              <a:ext uri="{FF2B5EF4-FFF2-40B4-BE49-F238E27FC236}">
                <a16:creationId xmlns:a16="http://schemas.microsoft.com/office/drawing/2014/main" id="{D5ADF045-63BF-4CF1-8E7C-1C5A98D2873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20433" y="68246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CFF29A8-29A8-49A9-80C6-16D9E7463428}"/>
              </a:ext>
            </a:extLst>
          </p:cNvPr>
          <p:cNvSpPr/>
          <p:nvPr/>
        </p:nvSpPr>
        <p:spPr>
          <a:xfrm>
            <a:off x="5851543" y="1537229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Blocked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5807FA9-DEDD-476B-83E6-D3C84610A6EA}"/>
              </a:ext>
            </a:extLst>
          </p:cNvPr>
          <p:cNvSpPr/>
          <p:nvPr/>
        </p:nvSpPr>
        <p:spPr>
          <a:xfrm>
            <a:off x="6281054" y="5788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2DF2BB5-4B13-45AB-95F2-D731DAAA3A62}"/>
              </a:ext>
            </a:extLst>
          </p:cNvPr>
          <p:cNvSpPr/>
          <p:nvPr/>
        </p:nvSpPr>
        <p:spPr>
          <a:xfrm>
            <a:off x="5061214" y="34581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304DA9-9ED9-429D-8280-E90F511BC7EA}"/>
              </a:ext>
            </a:extLst>
          </p:cNvPr>
          <p:cNvSpPr/>
          <p:nvPr/>
        </p:nvSpPr>
        <p:spPr>
          <a:xfrm>
            <a:off x="5326119" y="345562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59EA10E-FAEF-4DC2-AFC1-D0B739A36A1D}"/>
              </a:ext>
            </a:extLst>
          </p:cNvPr>
          <p:cNvSpPr/>
          <p:nvPr/>
        </p:nvSpPr>
        <p:spPr>
          <a:xfrm>
            <a:off x="6274977" y="512408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Template is reactivated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80B30742-54E0-4F06-8BCB-560475D78AA6}"/>
              </a:ext>
            </a:extLst>
          </p:cNvPr>
          <p:cNvCxnSpPr>
            <a:cxnSpLocks/>
            <a:stCxn id="91" idx="2"/>
            <a:endCxn id="151" idx="3"/>
          </p:cNvCxnSpPr>
          <p:nvPr/>
        </p:nvCxnSpPr>
        <p:spPr>
          <a:xfrm rot="5400000">
            <a:off x="7459680" y="4424961"/>
            <a:ext cx="764760" cy="954018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6EF0CEB7-C519-4792-AD17-1CE7216E515A}"/>
              </a:ext>
            </a:extLst>
          </p:cNvPr>
          <p:cNvCxnSpPr>
            <a:cxnSpLocks/>
            <a:stCxn id="151" idx="1"/>
            <a:endCxn id="68" idx="2"/>
          </p:cNvCxnSpPr>
          <p:nvPr/>
        </p:nvCxnSpPr>
        <p:spPr>
          <a:xfrm rot="10800000">
            <a:off x="5285717" y="4514112"/>
            <a:ext cx="989261" cy="770238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00AA44C-C465-47F9-9026-CED930BDE5A9}"/>
              </a:ext>
            </a:extLst>
          </p:cNvPr>
          <p:cNvSpPr/>
          <p:nvPr/>
        </p:nvSpPr>
        <p:spPr>
          <a:xfrm>
            <a:off x="5061305" y="4339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1B0BD2-E3C9-4AA2-BB8D-0BBF734DD957}"/>
              </a:ext>
            </a:extLst>
          </p:cNvPr>
          <p:cNvSpPr/>
          <p:nvPr/>
        </p:nvSpPr>
        <p:spPr>
          <a:xfrm>
            <a:off x="5326210" y="433710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D85D1-23D2-46ED-B9FB-FAA8161E421B}"/>
              </a:ext>
            </a:extLst>
          </p:cNvPr>
          <p:cNvSpPr/>
          <p:nvPr/>
        </p:nvSpPr>
        <p:spPr>
          <a:xfrm>
            <a:off x="8142580" y="43451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61649A-3C76-4097-A2CF-F20F9A503B87}"/>
              </a:ext>
            </a:extLst>
          </p:cNvPr>
          <p:cNvSpPr/>
          <p:nvPr/>
        </p:nvSpPr>
        <p:spPr>
          <a:xfrm>
            <a:off x="8407485" y="434265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24AF6F-D3B7-478B-8071-E94053F2E1B3}"/>
              </a:ext>
            </a:extLst>
          </p:cNvPr>
          <p:cNvSpPr/>
          <p:nvPr/>
        </p:nvSpPr>
        <p:spPr>
          <a:xfrm>
            <a:off x="6908686" y="253089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Template is blocked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1F2B308-0F68-44D2-9F69-DE746785C48C}"/>
              </a:ext>
            </a:extLst>
          </p:cNvPr>
          <p:cNvCxnSpPr>
            <a:stCxn id="89" idx="0"/>
            <a:endCxn id="78" idx="2"/>
          </p:cNvCxnSpPr>
          <p:nvPr/>
        </p:nvCxnSpPr>
        <p:spPr>
          <a:xfrm rot="5400000" flipH="1" flipV="1">
            <a:off x="6132819" y="2134720"/>
            <a:ext cx="604205" cy="2037604"/>
          </a:xfrm>
          <a:prstGeom prst="bentConnector3">
            <a:avLst>
              <a:gd name="adj1" fmla="val 51575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3E4D6A6-858C-43EA-899F-3538B43A455E}"/>
              </a:ext>
            </a:extLst>
          </p:cNvPr>
          <p:cNvSpPr/>
          <p:nvPr/>
        </p:nvSpPr>
        <p:spPr>
          <a:xfrm>
            <a:off x="6593157" y="163065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30C533D-968C-4CD5-B4EB-D77C9C4CACB6}"/>
              </a:ext>
            </a:extLst>
          </p:cNvPr>
          <p:cNvSpPr/>
          <p:nvPr/>
        </p:nvSpPr>
        <p:spPr>
          <a:xfrm>
            <a:off x="6858062" y="16281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FA379E6-542F-465C-AE96-CEFB57035B38}"/>
              </a:ext>
            </a:extLst>
          </p:cNvPr>
          <p:cNvCxnSpPr>
            <a:stCxn id="78" idx="0"/>
            <a:endCxn id="88" idx="2"/>
          </p:cNvCxnSpPr>
          <p:nvPr/>
        </p:nvCxnSpPr>
        <p:spPr>
          <a:xfrm rot="16200000" flipV="1">
            <a:off x="6839533" y="1916705"/>
            <a:ext cx="722721" cy="505661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10A8317-2AF4-4762-BCAD-F92BF80C4E26}"/>
              </a:ext>
            </a:extLst>
          </p:cNvPr>
          <p:cNvSpPr/>
          <p:nvPr/>
        </p:nvSpPr>
        <p:spPr>
          <a:xfrm>
            <a:off x="5617366" y="253514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Template is unblocked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103A0D-4974-4D29-B9C8-678542996CF8}"/>
              </a:ext>
            </a:extLst>
          </p:cNvPr>
          <p:cNvCxnSpPr>
            <a:cxnSpLocks/>
            <a:stCxn id="97" idx="0"/>
            <a:endCxn id="86" idx="2"/>
          </p:cNvCxnSpPr>
          <p:nvPr/>
        </p:nvCxnSpPr>
        <p:spPr>
          <a:xfrm rot="5400000" flipH="1" flipV="1">
            <a:off x="6060539" y="1912523"/>
            <a:ext cx="724482" cy="520754"/>
          </a:xfrm>
          <a:prstGeom prst="bentConnector3">
            <a:avLst>
              <a:gd name="adj1" fmla="val 49651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782EF7C-DC71-4C81-BF52-964EECAD4CCA}"/>
              </a:ext>
            </a:extLst>
          </p:cNvPr>
          <p:cNvCxnSpPr>
            <a:stCxn id="97" idx="1"/>
            <a:endCxn id="87" idx="0"/>
          </p:cNvCxnSpPr>
          <p:nvPr/>
        </p:nvCxnSpPr>
        <p:spPr>
          <a:xfrm rot="10800000" flipV="1">
            <a:off x="5151214" y="2695402"/>
            <a:ext cx="466152" cy="76270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DBF4BC-9D69-44E2-BD03-D9B3AD7BC98C}"/>
              </a:ext>
            </a:extLst>
          </p:cNvPr>
          <p:cNvCxnSpPr>
            <a:stCxn id="70" idx="1"/>
            <a:endCxn id="43" idx="3"/>
          </p:cNvCxnSpPr>
          <p:nvPr/>
        </p:nvCxnSpPr>
        <p:spPr>
          <a:xfrm flipH="1">
            <a:off x="4009718" y="1078466"/>
            <a:ext cx="241071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193143E-3127-404E-86BC-81B30749AB9E}"/>
              </a:ext>
            </a:extLst>
          </p:cNvPr>
          <p:cNvSpPr/>
          <p:nvPr/>
        </p:nvSpPr>
        <p:spPr>
          <a:xfrm>
            <a:off x="4646041" y="69002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is removed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5E786B7-D133-44FA-9E0D-CC67D3EFF47F}"/>
              </a:ext>
            </a:extLst>
          </p:cNvPr>
          <p:cNvCxnSpPr>
            <a:stCxn id="92" idx="0"/>
            <a:endCxn id="78" idx="2"/>
          </p:cNvCxnSpPr>
          <p:nvPr/>
        </p:nvCxnSpPr>
        <p:spPr>
          <a:xfrm rot="16200000" flipV="1">
            <a:off x="7606794" y="2698349"/>
            <a:ext cx="604205" cy="910346"/>
          </a:xfrm>
          <a:prstGeom prst="bentConnector3">
            <a:avLst>
              <a:gd name="adj1" fmla="val 51839"/>
            </a:avLst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03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54179" y="424911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968069" y="34556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725966" y="424363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2171175" y="364963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86858" y="405444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703767" y="33158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88069" y="33199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48" idx="1"/>
            <a:endCxn id="41" idx="3"/>
          </p:cNvCxnSpPr>
          <p:nvPr/>
        </p:nvCxnSpPr>
        <p:spPr>
          <a:xfrm flipH="1">
            <a:off x="2567175" y="3847638"/>
            <a:ext cx="2305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183408" y="340962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Template is added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13718" y="88046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3429402" y="129125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A981143F-037C-4B92-A71B-A183CF31C46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72752" y="345163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087B09-2815-4F2F-BA6E-9F2D986166FB}"/>
              </a:ext>
            </a:extLst>
          </p:cNvPr>
          <p:cNvCxnSpPr>
            <a:cxnSpLocks/>
            <a:stCxn id="48" idx="3"/>
            <a:endCxn id="92" idx="1"/>
          </p:cNvCxnSpPr>
          <p:nvPr/>
        </p:nvCxnSpPr>
        <p:spPr>
          <a:xfrm>
            <a:off x="5664752" y="3847638"/>
            <a:ext cx="2303317" cy="398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B638BF0-2121-4C72-9662-6323150C3E27}"/>
              </a:ext>
            </a:extLst>
          </p:cNvPr>
          <p:cNvSpPr/>
          <p:nvPr/>
        </p:nvSpPr>
        <p:spPr>
          <a:xfrm>
            <a:off x="6271396" y="3455624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Template is hidden</a:t>
            </a:r>
          </a:p>
        </p:txBody>
      </p:sp>
      <p:pic>
        <p:nvPicPr>
          <p:cNvPr id="70" name="Picture 69" descr="No sign with solid fill">
            <a:extLst>
              <a:ext uri="{FF2B5EF4-FFF2-40B4-BE49-F238E27FC236}">
                <a16:creationId xmlns:a16="http://schemas.microsoft.com/office/drawing/2014/main" id="{D5ADF045-63BF-4CF1-8E7C-1C5A98D2873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20433" y="68246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CFF29A8-29A8-49A9-80C6-16D9E7463428}"/>
              </a:ext>
            </a:extLst>
          </p:cNvPr>
          <p:cNvSpPr/>
          <p:nvPr/>
        </p:nvSpPr>
        <p:spPr>
          <a:xfrm>
            <a:off x="5851543" y="1537229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Blocked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5807FA9-DEDD-476B-83E6-D3C84610A6EA}"/>
              </a:ext>
            </a:extLst>
          </p:cNvPr>
          <p:cNvSpPr/>
          <p:nvPr/>
        </p:nvSpPr>
        <p:spPr>
          <a:xfrm>
            <a:off x="6281054" y="5788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2DF2BB5-4B13-45AB-95F2-D731DAAA3A62}"/>
              </a:ext>
            </a:extLst>
          </p:cNvPr>
          <p:cNvSpPr/>
          <p:nvPr/>
        </p:nvSpPr>
        <p:spPr>
          <a:xfrm>
            <a:off x="5061214" y="34581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304DA9-9ED9-429D-8280-E90F511BC7EA}"/>
              </a:ext>
            </a:extLst>
          </p:cNvPr>
          <p:cNvSpPr/>
          <p:nvPr/>
        </p:nvSpPr>
        <p:spPr>
          <a:xfrm>
            <a:off x="5326119" y="345562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59EA10E-FAEF-4DC2-AFC1-D0B739A36A1D}"/>
              </a:ext>
            </a:extLst>
          </p:cNvPr>
          <p:cNvSpPr/>
          <p:nvPr/>
        </p:nvSpPr>
        <p:spPr>
          <a:xfrm>
            <a:off x="6274977" y="512408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Template is reactivated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80B30742-54E0-4F06-8BCB-560475D78AA6}"/>
              </a:ext>
            </a:extLst>
          </p:cNvPr>
          <p:cNvCxnSpPr>
            <a:cxnSpLocks/>
            <a:stCxn id="91" idx="2"/>
            <a:endCxn id="151" idx="3"/>
          </p:cNvCxnSpPr>
          <p:nvPr/>
        </p:nvCxnSpPr>
        <p:spPr>
          <a:xfrm rot="5400000">
            <a:off x="7459680" y="4424961"/>
            <a:ext cx="764760" cy="95401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6EF0CEB7-C519-4792-AD17-1CE7216E515A}"/>
              </a:ext>
            </a:extLst>
          </p:cNvPr>
          <p:cNvCxnSpPr>
            <a:cxnSpLocks/>
            <a:stCxn id="151" idx="1"/>
            <a:endCxn id="68" idx="2"/>
          </p:cNvCxnSpPr>
          <p:nvPr/>
        </p:nvCxnSpPr>
        <p:spPr>
          <a:xfrm rot="10800000">
            <a:off x="5285717" y="4514112"/>
            <a:ext cx="989261" cy="77023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00AA44C-C465-47F9-9026-CED930BDE5A9}"/>
              </a:ext>
            </a:extLst>
          </p:cNvPr>
          <p:cNvSpPr/>
          <p:nvPr/>
        </p:nvSpPr>
        <p:spPr>
          <a:xfrm>
            <a:off x="5061305" y="4339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1B0BD2-E3C9-4AA2-BB8D-0BBF734DD957}"/>
              </a:ext>
            </a:extLst>
          </p:cNvPr>
          <p:cNvSpPr/>
          <p:nvPr/>
        </p:nvSpPr>
        <p:spPr>
          <a:xfrm>
            <a:off x="5326210" y="433710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D85D1-23D2-46ED-B9FB-FAA8161E421B}"/>
              </a:ext>
            </a:extLst>
          </p:cNvPr>
          <p:cNvSpPr/>
          <p:nvPr/>
        </p:nvSpPr>
        <p:spPr>
          <a:xfrm>
            <a:off x="8142580" y="43451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61649A-3C76-4097-A2CF-F20F9A503B87}"/>
              </a:ext>
            </a:extLst>
          </p:cNvPr>
          <p:cNvSpPr/>
          <p:nvPr/>
        </p:nvSpPr>
        <p:spPr>
          <a:xfrm>
            <a:off x="8407485" y="434265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24AF6F-D3B7-478B-8071-E94053F2E1B3}"/>
              </a:ext>
            </a:extLst>
          </p:cNvPr>
          <p:cNvSpPr/>
          <p:nvPr/>
        </p:nvSpPr>
        <p:spPr>
          <a:xfrm>
            <a:off x="6908686" y="253089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Template is blocked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1F2B308-0F68-44D2-9F69-DE746785C48C}"/>
              </a:ext>
            </a:extLst>
          </p:cNvPr>
          <p:cNvCxnSpPr>
            <a:stCxn id="89" idx="0"/>
            <a:endCxn id="78" idx="2"/>
          </p:cNvCxnSpPr>
          <p:nvPr/>
        </p:nvCxnSpPr>
        <p:spPr>
          <a:xfrm rot="5400000" flipH="1" flipV="1">
            <a:off x="6132819" y="2134720"/>
            <a:ext cx="604205" cy="2037604"/>
          </a:xfrm>
          <a:prstGeom prst="bentConnector3">
            <a:avLst>
              <a:gd name="adj1" fmla="val 51575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3E4D6A6-858C-43EA-899F-3538B43A455E}"/>
              </a:ext>
            </a:extLst>
          </p:cNvPr>
          <p:cNvSpPr/>
          <p:nvPr/>
        </p:nvSpPr>
        <p:spPr>
          <a:xfrm>
            <a:off x="6593157" y="163065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30C533D-968C-4CD5-B4EB-D77C9C4CACB6}"/>
              </a:ext>
            </a:extLst>
          </p:cNvPr>
          <p:cNvSpPr/>
          <p:nvPr/>
        </p:nvSpPr>
        <p:spPr>
          <a:xfrm>
            <a:off x="6858062" y="16281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FA379E6-542F-465C-AE96-CEFB57035B38}"/>
              </a:ext>
            </a:extLst>
          </p:cNvPr>
          <p:cNvCxnSpPr>
            <a:stCxn id="78" idx="0"/>
            <a:endCxn id="88" idx="2"/>
          </p:cNvCxnSpPr>
          <p:nvPr/>
        </p:nvCxnSpPr>
        <p:spPr>
          <a:xfrm rot="16200000" flipV="1">
            <a:off x="6839533" y="1916705"/>
            <a:ext cx="722721" cy="50566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10A8317-2AF4-4762-BCAD-F92BF80C4E26}"/>
              </a:ext>
            </a:extLst>
          </p:cNvPr>
          <p:cNvSpPr/>
          <p:nvPr/>
        </p:nvSpPr>
        <p:spPr>
          <a:xfrm>
            <a:off x="5617366" y="253514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Template is unblocked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103A0D-4974-4D29-B9C8-678542996CF8}"/>
              </a:ext>
            </a:extLst>
          </p:cNvPr>
          <p:cNvCxnSpPr>
            <a:cxnSpLocks/>
            <a:stCxn id="97" idx="0"/>
            <a:endCxn id="86" idx="2"/>
          </p:cNvCxnSpPr>
          <p:nvPr/>
        </p:nvCxnSpPr>
        <p:spPr>
          <a:xfrm rot="5400000" flipH="1" flipV="1">
            <a:off x="6060539" y="1912523"/>
            <a:ext cx="724482" cy="520754"/>
          </a:xfrm>
          <a:prstGeom prst="bentConnector3">
            <a:avLst>
              <a:gd name="adj1" fmla="val 49651"/>
            </a:avLst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782EF7C-DC71-4C81-BF52-964EECAD4CCA}"/>
              </a:ext>
            </a:extLst>
          </p:cNvPr>
          <p:cNvCxnSpPr>
            <a:stCxn id="97" idx="1"/>
            <a:endCxn id="87" idx="0"/>
          </p:cNvCxnSpPr>
          <p:nvPr/>
        </p:nvCxnSpPr>
        <p:spPr>
          <a:xfrm rot="10800000" flipV="1">
            <a:off x="5151214" y="2695402"/>
            <a:ext cx="466152" cy="762705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DBF4BC-9D69-44E2-BD03-D9B3AD7BC98C}"/>
              </a:ext>
            </a:extLst>
          </p:cNvPr>
          <p:cNvCxnSpPr>
            <a:stCxn id="70" idx="1"/>
            <a:endCxn id="43" idx="3"/>
          </p:cNvCxnSpPr>
          <p:nvPr/>
        </p:nvCxnSpPr>
        <p:spPr>
          <a:xfrm flipH="1">
            <a:off x="4009718" y="1078466"/>
            <a:ext cx="2410715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193143E-3127-404E-86BC-81B30749AB9E}"/>
              </a:ext>
            </a:extLst>
          </p:cNvPr>
          <p:cNvSpPr/>
          <p:nvPr/>
        </p:nvSpPr>
        <p:spPr>
          <a:xfrm>
            <a:off x="4646041" y="69002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is removed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5E786B7-D133-44FA-9E0D-CC67D3EFF47F}"/>
              </a:ext>
            </a:extLst>
          </p:cNvPr>
          <p:cNvCxnSpPr>
            <a:stCxn id="92" idx="0"/>
            <a:endCxn id="78" idx="2"/>
          </p:cNvCxnSpPr>
          <p:nvPr/>
        </p:nvCxnSpPr>
        <p:spPr>
          <a:xfrm rot="16200000" flipV="1">
            <a:off x="7606794" y="2698349"/>
            <a:ext cx="604205" cy="910346"/>
          </a:xfrm>
          <a:prstGeom prst="bentConnector3">
            <a:avLst>
              <a:gd name="adj1" fmla="val 51839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50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54179" y="424911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968069" y="34556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725966" y="424363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171175" y="364963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86858" y="405444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703767" y="33158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88069" y="33199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48" idx="1"/>
            <a:endCxn id="41" idx="3"/>
          </p:cNvCxnSpPr>
          <p:nvPr/>
        </p:nvCxnSpPr>
        <p:spPr>
          <a:xfrm flipH="1">
            <a:off x="2567175" y="3847638"/>
            <a:ext cx="2305577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183408" y="340962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Template is added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613718" y="88046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3429402" y="129125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A981143F-037C-4B92-A71B-A183CF31C46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72752" y="345163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087B09-2815-4F2F-BA6E-9F2D986166FB}"/>
              </a:ext>
            </a:extLst>
          </p:cNvPr>
          <p:cNvCxnSpPr>
            <a:cxnSpLocks/>
            <a:stCxn id="48" idx="3"/>
            <a:endCxn id="92" idx="1"/>
          </p:cNvCxnSpPr>
          <p:nvPr/>
        </p:nvCxnSpPr>
        <p:spPr>
          <a:xfrm>
            <a:off x="5664752" y="3847638"/>
            <a:ext cx="2303317" cy="398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B638BF0-2121-4C72-9662-6323150C3E27}"/>
              </a:ext>
            </a:extLst>
          </p:cNvPr>
          <p:cNvSpPr/>
          <p:nvPr/>
        </p:nvSpPr>
        <p:spPr>
          <a:xfrm>
            <a:off x="6271396" y="3455624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Template is hidden</a:t>
            </a:r>
          </a:p>
        </p:txBody>
      </p:sp>
      <p:pic>
        <p:nvPicPr>
          <p:cNvPr id="70" name="Picture 69" descr="No sign with solid fill">
            <a:extLst>
              <a:ext uri="{FF2B5EF4-FFF2-40B4-BE49-F238E27FC236}">
                <a16:creationId xmlns:a16="http://schemas.microsoft.com/office/drawing/2014/main" id="{D5ADF045-63BF-4CF1-8E7C-1C5A98D2873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20433" y="68246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CFF29A8-29A8-49A9-80C6-16D9E7463428}"/>
              </a:ext>
            </a:extLst>
          </p:cNvPr>
          <p:cNvSpPr/>
          <p:nvPr/>
        </p:nvSpPr>
        <p:spPr>
          <a:xfrm>
            <a:off x="5851543" y="1537229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Blocked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5807FA9-DEDD-476B-83E6-D3C84610A6EA}"/>
              </a:ext>
            </a:extLst>
          </p:cNvPr>
          <p:cNvSpPr/>
          <p:nvPr/>
        </p:nvSpPr>
        <p:spPr>
          <a:xfrm>
            <a:off x="6281054" y="5788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2DF2BB5-4B13-45AB-95F2-D731DAAA3A62}"/>
              </a:ext>
            </a:extLst>
          </p:cNvPr>
          <p:cNvSpPr/>
          <p:nvPr/>
        </p:nvSpPr>
        <p:spPr>
          <a:xfrm>
            <a:off x="5061214" y="34581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304DA9-9ED9-429D-8280-E90F511BC7EA}"/>
              </a:ext>
            </a:extLst>
          </p:cNvPr>
          <p:cNvSpPr/>
          <p:nvPr/>
        </p:nvSpPr>
        <p:spPr>
          <a:xfrm>
            <a:off x="5326119" y="345562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59EA10E-FAEF-4DC2-AFC1-D0B739A36A1D}"/>
              </a:ext>
            </a:extLst>
          </p:cNvPr>
          <p:cNvSpPr/>
          <p:nvPr/>
        </p:nvSpPr>
        <p:spPr>
          <a:xfrm>
            <a:off x="6274977" y="512408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Template is reactivated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80B30742-54E0-4F06-8BCB-560475D78AA6}"/>
              </a:ext>
            </a:extLst>
          </p:cNvPr>
          <p:cNvCxnSpPr>
            <a:cxnSpLocks/>
            <a:stCxn id="91" idx="2"/>
            <a:endCxn id="151" idx="3"/>
          </p:cNvCxnSpPr>
          <p:nvPr/>
        </p:nvCxnSpPr>
        <p:spPr>
          <a:xfrm rot="5400000">
            <a:off x="7459680" y="4424961"/>
            <a:ext cx="764760" cy="95401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6EF0CEB7-C519-4792-AD17-1CE7216E515A}"/>
              </a:ext>
            </a:extLst>
          </p:cNvPr>
          <p:cNvCxnSpPr>
            <a:cxnSpLocks/>
            <a:stCxn id="151" idx="1"/>
            <a:endCxn id="68" idx="2"/>
          </p:cNvCxnSpPr>
          <p:nvPr/>
        </p:nvCxnSpPr>
        <p:spPr>
          <a:xfrm rot="10800000">
            <a:off x="5285717" y="4514112"/>
            <a:ext cx="989261" cy="77023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00AA44C-C465-47F9-9026-CED930BDE5A9}"/>
              </a:ext>
            </a:extLst>
          </p:cNvPr>
          <p:cNvSpPr/>
          <p:nvPr/>
        </p:nvSpPr>
        <p:spPr>
          <a:xfrm>
            <a:off x="5061305" y="4339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1B0BD2-E3C9-4AA2-BB8D-0BBF734DD957}"/>
              </a:ext>
            </a:extLst>
          </p:cNvPr>
          <p:cNvSpPr/>
          <p:nvPr/>
        </p:nvSpPr>
        <p:spPr>
          <a:xfrm>
            <a:off x="5326210" y="433710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D85D1-23D2-46ED-B9FB-FAA8161E421B}"/>
              </a:ext>
            </a:extLst>
          </p:cNvPr>
          <p:cNvSpPr/>
          <p:nvPr/>
        </p:nvSpPr>
        <p:spPr>
          <a:xfrm>
            <a:off x="8142580" y="43451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61649A-3C76-4097-A2CF-F20F9A503B87}"/>
              </a:ext>
            </a:extLst>
          </p:cNvPr>
          <p:cNvSpPr/>
          <p:nvPr/>
        </p:nvSpPr>
        <p:spPr>
          <a:xfrm>
            <a:off x="8407485" y="434265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24AF6F-D3B7-478B-8071-E94053F2E1B3}"/>
              </a:ext>
            </a:extLst>
          </p:cNvPr>
          <p:cNvSpPr/>
          <p:nvPr/>
        </p:nvSpPr>
        <p:spPr>
          <a:xfrm>
            <a:off x="6908686" y="253089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Template is blocked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1F2B308-0F68-44D2-9F69-DE746785C48C}"/>
              </a:ext>
            </a:extLst>
          </p:cNvPr>
          <p:cNvCxnSpPr>
            <a:stCxn id="89" idx="0"/>
            <a:endCxn id="78" idx="2"/>
          </p:cNvCxnSpPr>
          <p:nvPr/>
        </p:nvCxnSpPr>
        <p:spPr>
          <a:xfrm rot="5400000" flipH="1" flipV="1">
            <a:off x="6132819" y="2134720"/>
            <a:ext cx="604205" cy="2037604"/>
          </a:xfrm>
          <a:prstGeom prst="bentConnector3">
            <a:avLst>
              <a:gd name="adj1" fmla="val 51575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3E4D6A6-858C-43EA-899F-3538B43A455E}"/>
              </a:ext>
            </a:extLst>
          </p:cNvPr>
          <p:cNvSpPr/>
          <p:nvPr/>
        </p:nvSpPr>
        <p:spPr>
          <a:xfrm>
            <a:off x="6593157" y="163065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30C533D-968C-4CD5-B4EB-D77C9C4CACB6}"/>
              </a:ext>
            </a:extLst>
          </p:cNvPr>
          <p:cNvSpPr/>
          <p:nvPr/>
        </p:nvSpPr>
        <p:spPr>
          <a:xfrm>
            <a:off x="6858062" y="16281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FA379E6-542F-465C-AE96-CEFB57035B38}"/>
              </a:ext>
            </a:extLst>
          </p:cNvPr>
          <p:cNvCxnSpPr>
            <a:stCxn id="78" idx="0"/>
            <a:endCxn id="88" idx="2"/>
          </p:cNvCxnSpPr>
          <p:nvPr/>
        </p:nvCxnSpPr>
        <p:spPr>
          <a:xfrm rot="16200000" flipV="1">
            <a:off x="6839533" y="1916705"/>
            <a:ext cx="722721" cy="50566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10A8317-2AF4-4762-BCAD-F92BF80C4E26}"/>
              </a:ext>
            </a:extLst>
          </p:cNvPr>
          <p:cNvSpPr/>
          <p:nvPr/>
        </p:nvSpPr>
        <p:spPr>
          <a:xfrm>
            <a:off x="5617366" y="253514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Template is unblocked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103A0D-4974-4D29-B9C8-678542996CF8}"/>
              </a:ext>
            </a:extLst>
          </p:cNvPr>
          <p:cNvCxnSpPr>
            <a:cxnSpLocks/>
            <a:stCxn id="97" idx="0"/>
            <a:endCxn id="86" idx="2"/>
          </p:cNvCxnSpPr>
          <p:nvPr/>
        </p:nvCxnSpPr>
        <p:spPr>
          <a:xfrm rot="5400000" flipH="1" flipV="1">
            <a:off x="6060539" y="1912523"/>
            <a:ext cx="724482" cy="520754"/>
          </a:xfrm>
          <a:prstGeom prst="bentConnector3">
            <a:avLst>
              <a:gd name="adj1" fmla="val 49651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782EF7C-DC71-4C81-BF52-964EECAD4CCA}"/>
              </a:ext>
            </a:extLst>
          </p:cNvPr>
          <p:cNvCxnSpPr>
            <a:stCxn id="97" idx="1"/>
            <a:endCxn id="87" idx="0"/>
          </p:cNvCxnSpPr>
          <p:nvPr/>
        </p:nvCxnSpPr>
        <p:spPr>
          <a:xfrm rot="10800000" flipV="1">
            <a:off x="5151214" y="2695402"/>
            <a:ext cx="466152" cy="76270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DBF4BC-9D69-44E2-BD03-D9B3AD7BC98C}"/>
              </a:ext>
            </a:extLst>
          </p:cNvPr>
          <p:cNvCxnSpPr>
            <a:stCxn id="70" idx="1"/>
            <a:endCxn id="43" idx="3"/>
          </p:cNvCxnSpPr>
          <p:nvPr/>
        </p:nvCxnSpPr>
        <p:spPr>
          <a:xfrm flipH="1">
            <a:off x="4009718" y="1078466"/>
            <a:ext cx="241071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193143E-3127-404E-86BC-81B30749AB9E}"/>
              </a:ext>
            </a:extLst>
          </p:cNvPr>
          <p:cNvSpPr/>
          <p:nvPr/>
        </p:nvSpPr>
        <p:spPr>
          <a:xfrm>
            <a:off x="4646041" y="69002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is removed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5E786B7-D133-44FA-9E0D-CC67D3EFF47F}"/>
              </a:ext>
            </a:extLst>
          </p:cNvPr>
          <p:cNvCxnSpPr>
            <a:stCxn id="92" idx="0"/>
            <a:endCxn id="78" idx="2"/>
          </p:cNvCxnSpPr>
          <p:nvPr/>
        </p:nvCxnSpPr>
        <p:spPr>
          <a:xfrm rot="16200000" flipV="1">
            <a:off x="7606794" y="2698349"/>
            <a:ext cx="604205" cy="910346"/>
          </a:xfrm>
          <a:prstGeom prst="bentConnector3">
            <a:avLst>
              <a:gd name="adj1" fmla="val 51839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25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54179" y="424911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68069" y="34556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725966" y="424363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2171175" y="364963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86858" y="405444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703767" y="33158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88069" y="33199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48" idx="1"/>
            <a:endCxn id="41" idx="3"/>
          </p:cNvCxnSpPr>
          <p:nvPr/>
        </p:nvCxnSpPr>
        <p:spPr>
          <a:xfrm flipH="1">
            <a:off x="2567175" y="3847638"/>
            <a:ext cx="2305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183408" y="340962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Template is added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613718" y="88046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3429402" y="129125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A981143F-037C-4B92-A71B-A183CF31C46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72752" y="345163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087B09-2815-4F2F-BA6E-9F2D986166FB}"/>
              </a:ext>
            </a:extLst>
          </p:cNvPr>
          <p:cNvCxnSpPr>
            <a:cxnSpLocks/>
            <a:stCxn id="48" idx="3"/>
            <a:endCxn id="92" idx="1"/>
          </p:cNvCxnSpPr>
          <p:nvPr/>
        </p:nvCxnSpPr>
        <p:spPr>
          <a:xfrm>
            <a:off x="5664752" y="3847638"/>
            <a:ext cx="2303317" cy="3986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B638BF0-2121-4C72-9662-6323150C3E27}"/>
              </a:ext>
            </a:extLst>
          </p:cNvPr>
          <p:cNvSpPr/>
          <p:nvPr/>
        </p:nvSpPr>
        <p:spPr>
          <a:xfrm>
            <a:off x="6271396" y="3455624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Template is hidden</a:t>
            </a:r>
          </a:p>
        </p:txBody>
      </p:sp>
      <p:pic>
        <p:nvPicPr>
          <p:cNvPr id="70" name="Picture 69" descr="No sign with solid fill">
            <a:extLst>
              <a:ext uri="{FF2B5EF4-FFF2-40B4-BE49-F238E27FC236}">
                <a16:creationId xmlns:a16="http://schemas.microsoft.com/office/drawing/2014/main" id="{D5ADF045-63BF-4CF1-8E7C-1C5A98D2873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20433" y="68246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CFF29A8-29A8-49A9-80C6-16D9E7463428}"/>
              </a:ext>
            </a:extLst>
          </p:cNvPr>
          <p:cNvSpPr/>
          <p:nvPr/>
        </p:nvSpPr>
        <p:spPr>
          <a:xfrm>
            <a:off x="5851543" y="1537229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Blocked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5807FA9-DEDD-476B-83E6-D3C84610A6EA}"/>
              </a:ext>
            </a:extLst>
          </p:cNvPr>
          <p:cNvSpPr/>
          <p:nvPr/>
        </p:nvSpPr>
        <p:spPr>
          <a:xfrm>
            <a:off x="6281054" y="5788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2DF2BB5-4B13-45AB-95F2-D731DAAA3A62}"/>
              </a:ext>
            </a:extLst>
          </p:cNvPr>
          <p:cNvSpPr/>
          <p:nvPr/>
        </p:nvSpPr>
        <p:spPr>
          <a:xfrm>
            <a:off x="5061214" y="34581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304DA9-9ED9-429D-8280-E90F511BC7EA}"/>
              </a:ext>
            </a:extLst>
          </p:cNvPr>
          <p:cNvSpPr/>
          <p:nvPr/>
        </p:nvSpPr>
        <p:spPr>
          <a:xfrm>
            <a:off x="5326119" y="345562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59EA10E-FAEF-4DC2-AFC1-D0B739A36A1D}"/>
              </a:ext>
            </a:extLst>
          </p:cNvPr>
          <p:cNvSpPr/>
          <p:nvPr/>
        </p:nvSpPr>
        <p:spPr>
          <a:xfrm>
            <a:off x="6274977" y="512408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Template is reactivated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80B30742-54E0-4F06-8BCB-560475D78AA6}"/>
              </a:ext>
            </a:extLst>
          </p:cNvPr>
          <p:cNvCxnSpPr>
            <a:cxnSpLocks/>
            <a:stCxn id="91" idx="2"/>
            <a:endCxn id="151" idx="3"/>
          </p:cNvCxnSpPr>
          <p:nvPr/>
        </p:nvCxnSpPr>
        <p:spPr>
          <a:xfrm rot="5400000">
            <a:off x="7459680" y="4424961"/>
            <a:ext cx="764760" cy="95401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6EF0CEB7-C519-4792-AD17-1CE7216E515A}"/>
              </a:ext>
            </a:extLst>
          </p:cNvPr>
          <p:cNvCxnSpPr>
            <a:cxnSpLocks/>
            <a:stCxn id="151" idx="1"/>
            <a:endCxn id="68" idx="2"/>
          </p:cNvCxnSpPr>
          <p:nvPr/>
        </p:nvCxnSpPr>
        <p:spPr>
          <a:xfrm rot="10800000">
            <a:off x="5285717" y="4514112"/>
            <a:ext cx="989261" cy="77023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00AA44C-C465-47F9-9026-CED930BDE5A9}"/>
              </a:ext>
            </a:extLst>
          </p:cNvPr>
          <p:cNvSpPr/>
          <p:nvPr/>
        </p:nvSpPr>
        <p:spPr>
          <a:xfrm>
            <a:off x="5061305" y="4339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1B0BD2-E3C9-4AA2-BB8D-0BBF734DD957}"/>
              </a:ext>
            </a:extLst>
          </p:cNvPr>
          <p:cNvSpPr/>
          <p:nvPr/>
        </p:nvSpPr>
        <p:spPr>
          <a:xfrm>
            <a:off x="5326210" y="433710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D85D1-23D2-46ED-B9FB-FAA8161E421B}"/>
              </a:ext>
            </a:extLst>
          </p:cNvPr>
          <p:cNvSpPr/>
          <p:nvPr/>
        </p:nvSpPr>
        <p:spPr>
          <a:xfrm>
            <a:off x="8142580" y="43451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2">
                  <a:lumMod val="75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61649A-3C76-4097-A2CF-F20F9A503B87}"/>
              </a:ext>
            </a:extLst>
          </p:cNvPr>
          <p:cNvSpPr/>
          <p:nvPr/>
        </p:nvSpPr>
        <p:spPr>
          <a:xfrm>
            <a:off x="8407485" y="434265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24AF6F-D3B7-478B-8071-E94053F2E1B3}"/>
              </a:ext>
            </a:extLst>
          </p:cNvPr>
          <p:cNvSpPr/>
          <p:nvPr/>
        </p:nvSpPr>
        <p:spPr>
          <a:xfrm>
            <a:off x="6908686" y="253089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Template is blocked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1F2B308-0F68-44D2-9F69-DE746785C48C}"/>
              </a:ext>
            </a:extLst>
          </p:cNvPr>
          <p:cNvCxnSpPr>
            <a:stCxn id="89" idx="0"/>
            <a:endCxn id="78" idx="2"/>
          </p:cNvCxnSpPr>
          <p:nvPr/>
        </p:nvCxnSpPr>
        <p:spPr>
          <a:xfrm rot="5400000" flipH="1" flipV="1">
            <a:off x="6132819" y="2134720"/>
            <a:ext cx="604205" cy="2037604"/>
          </a:xfrm>
          <a:prstGeom prst="bentConnector3">
            <a:avLst>
              <a:gd name="adj1" fmla="val 51575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3E4D6A6-858C-43EA-899F-3538B43A455E}"/>
              </a:ext>
            </a:extLst>
          </p:cNvPr>
          <p:cNvSpPr/>
          <p:nvPr/>
        </p:nvSpPr>
        <p:spPr>
          <a:xfrm>
            <a:off x="6593157" y="163065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30C533D-968C-4CD5-B4EB-D77C9C4CACB6}"/>
              </a:ext>
            </a:extLst>
          </p:cNvPr>
          <p:cNvSpPr/>
          <p:nvPr/>
        </p:nvSpPr>
        <p:spPr>
          <a:xfrm>
            <a:off x="6858062" y="16281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FA379E6-542F-465C-AE96-CEFB57035B38}"/>
              </a:ext>
            </a:extLst>
          </p:cNvPr>
          <p:cNvCxnSpPr>
            <a:stCxn id="78" idx="0"/>
            <a:endCxn id="88" idx="2"/>
          </p:cNvCxnSpPr>
          <p:nvPr/>
        </p:nvCxnSpPr>
        <p:spPr>
          <a:xfrm rot="16200000" flipV="1">
            <a:off x="6839533" y="1916705"/>
            <a:ext cx="722721" cy="50566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10A8317-2AF4-4762-BCAD-F92BF80C4E26}"/>
              </a:ext>
            </a:extLst>
          </p:cNvPr>
          <p:cNvSpPr/>
          <p:nvPr/>
        </p:nvSpPr>
        <p:spPr>
          <a:xfrm>
            <a:off x="5617366" y="253514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Template is unblocked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103A0D-4974-4D29-B9C8-678542996CF8}"/>
              </a:ext>
            </a:extLst>
          </p:cNvPr>
          <p:cNvCxnSpPr>
            <a:cxnSpLocks/>
            <a:stCxn id="97" idx="0"/>
            <a:endCxn id="86" idx="2"/>
          </p:cNvCxnSpPr>
          <p:nvPr/>
        </p:nvCxnSpPr>
        <p:spPr>
          <a:xfrm rot="5400000" flipH="1" flipV="1">
            <a:off x="6060539" y="1912523"/>
            <a:ext cx="724482" cy="520754"/>
          </a:xfrm>
          <a:prstGeom prst="bentConnector3">
            <a:avLst>
              <a:gd name="adj1" fmla="val 49651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782EF7C-DC71-4C81-BF52-964EECAD4CCA}"/>
              </a:ext>
            </a:extLst>
          </p:cNvPr>
          <p:cNvCxnSpPr>
            <a:stCxn id="97" idx="1"/>
            <a:endCxn id="87" idx="0"/>
          </p:cNvCxnSpPr>
          <p:nvPr/>
        </p:nvCxnSpPr>
        <p:spPr>
          <a:xfrm rot="10800000" flipV="1">
            <a:off x="5151214" y="2695402"/>
            <a:ext cx="466152" cy="76270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DBF4BC-9D69-44E2-BD03-D9B3AD7BC98C}"/>
              </a:ext>
            </a:extLst>
          </p:cNvPr>
          <p:cNvCxnSpPr>
            <a:stCxn id="70" idx="1"/>
            <a:endCxn id="43" idx="3"/>
          </p:cNvCxnSpPr>
          <p:nvPr/>
        </p:nvCxnSpPr>
        <p:spPr>
          <a:xfrm flipH="1">
            <a:off x="4009718" y="1078466"/>
            <a:ext cx="241071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193143E-3127-404E-86BC-81B30749AB9E}"/>
              </a:ext>
            </a:extLst>
          </p:cNvPr>
          <p:cNvSpPr/>
          <p:nvPr/>
        </p:nvSpPr>
        <p:spPr>
          <a:xfrm>
            <a:off x="4646041" y="69002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is removed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5E786B7-D133-44FA-9E0D-CC67D3EFF47F}"/>
              </a:ext>
            </a:extLst>
          </p:cNvPr>
          <p:cNvCxnSpPr>
            <a:stCxn id="92" idx="0"/>
            <a:endCxn id="78" idx="2"/>
          </p:cNvCxnSpPr>
          <p:nvPr/>
        </p:nvCxnSpPr>
        <p:spPr>
          <a:xfrm rot="16200000" flipV="1">
            <a:off x="7606794" y="2698349"/>
            <a:ext cx="604205" cy="910346"/>
          </a:xfrm>
          <a:prstGeom prst="bentConnector3">
            <a:avLst>
              <a:gd name="adj1" fmla="val 51839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23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86954</TotalTime>
  <Words>394</Words>
  <Application>Microsoft Office PowerPoint</Application>
  <PresentationFormat>Widescreen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10830</cp:revision>
  <cp:lastPrinted>2020-03-12T23:00:21Z</cp:lastPrinted>
  <dcterms:created xsi:type="dcterms:W3CDTF">2017-06-22T08:43:38Z</dcterms:created>
  <dcterms:modified xsi:type="dcterms:W3CDTF">2021-07-29T13:25:15Z</dcterms:modified>
</cp:coreProperties>
</file>