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1"/>
  </p:sldMasterIdLst>
  <p:notesMasterIdLst>
    <p:notesMasterId r:id="rId28"/>
  </p:notesMasterIdLst>
  <p:handoutMasterIdLst>
    <p:handoutMasterId r:id="rId29"/>
  </p:handoutMasterIdLst>
  <p:sldIdLst>
    <p:sldId id="3208" r:id="rId2"/>
    <p:sldId id="3293" r:id="rId3"/>
    <p:sldId id="3297" r:id="rId4"/>
    <p:sldId id="3228" r:id="rId5"/>
    <p:sldId id="3298" r:id="rId6"/>
    <p:sldId id="3300" r:id="rId7"/>
    <p:sldId id="3301" r:id="rId8"/>
    <p:sldId id="3302" r:id="rId9"/>
    <p:sldId id="3303" r:id="rId10"/>
    <p:sldId id="3304" r:id="rId11"/>
    <p:sldId id="3305" r:id="rId12"/>
    <p:sldId id="3306" r:id="rId13"/>
    <p:sldId id="3307" r:id="rId14"/>
    <p:sldId id="3229" r:id="rId15"/>
    <p:sldId id="3309" r:id="rId16"/>
    <p:sldId id="3308" r:id="rId17"/>
    <p:sldId id="3310" r:id="rId18"/>
    <p:sldId id="3311" r:id="rId19"/>
    <p:sldId id="3312" r:id="rId20"/>
    <p:sldId id="3313" r:id="rId21"/>
    <p:sldId id="3314" r:id="rId22"/>
    <p:sldId id="3315" r:id="rId23"/>
    <p:sldId id="3316" r:id="rId24"/>
    <p:sldId id="3317" r:id="rId25"/>
    <p:sldId id="3318" r:id="rId26"/>
    <p:sldId id="3319" r:id="rId27"/>
  </p:sldIdLst>
  <p:sldSz cx="204216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93"/>
            <p14:sldId id="3297"/>
            <p14:sldId id="3228"/>
            <p14:sldId id="3298"/>
            <p14:sldId id="3300"/>
            <p14:sldId id="3301"/>
            <p14:sldId id="3302"/>
            <p14:sldId id="3303"/>
            <p14:sldId id="3304"/>
            <p14:sldId id="3305"/>
            <p14:sldId id="3306"/>
            <p14:sldId id="3307"/>
            <p14:sldId id="3229"/>
            <p14:sldId id="3309"/>
            <p14:sldId id="3308"/>
            <p14:sldId id="3310"/>
            <p14:sldId id="3311"/>
            <p14:sldId id="3312"/>
            <p14:sldId id="3313"/>
            <p14:sldId id="3314"/>
            <p14:sldId id="3315"/>
            <p14:sldId id="3316"/>
            <p14:sldId id="3317"/>
            <p14:sldId id="3318"/>
            <p14:sldId id="3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12" userDrawn="1">
          <p15:clr>
            <a:srgbClr val="A4A3A4"/>
          </p15:clr>
        </p15:guide>
        <p15:guide id="2" pos="64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6240" autoAdjust="0"/>
  </p:normalViewPr>
  <p:slideViewPr>
    <p:cSldViewPr snapToGrid="0" snapToObjects="1">
      <p:cViewPr varScale="1">
        <p:scale>
          <a:sx n="66" d="100"/>
          <a:sy n="66" d="100"/>
        </p:scale>
        <p:origin x="120" y="282"/>
      </p:cViewPr>
      <p:guideLst>
        <p:guide orient="horz" pos="3312"/>
        <p:guide pos="64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5/4/2022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1143000"/>
            <a:ext cx="599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397203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1pPr>
    <a:lvl2pPr marL="698602" algn="l" defTabSz="1397203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2pPr>
    <a:lvl3pPr marL="1397203" algn="l" defTabSz="1397203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3pPr>
    <a:lvl4pPr marL="2095805" algn="l" defTabSz="1397203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4pPr>
    <a:lvl5pPr marL="2794406" algn="l" defTabSz="1397203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5pPr>
    <a:lvl6pPr marL="3493008" algn="l" defTabSz="1397203" rtl="0" eaLnBrk="1" latinLnBrk="0" hangingPunct="1">
      <a:defRPr sz="1834" kern="1200">
        <a:solidFill>
          <a:schemeClr val="tx1"/>
        </a:solidFill>
        <a:latin typeface="+mn-lt"/>
        <a:ea typeface="+mn-ea"/>
        <a:cs typeface="+mn-cs"/>
      </a:defRPr>
    </a:lvl6pPr>
    <a:lvl7pPr marL="4191610" algn="l" defTabSz="1397203" rtl="0" eaLnBrk="1" latinLnBrk="0" hangingPunct="1">
      <a:defRPr sz="1834" kern="1200">
        <a:solidFill>
          <a:schemeClr val="tx1"/>
        </a:solidFill>
        <a:latin typeface="+mn-lt"/>
        <a:ea typeface="+mn-ea"/>
        <a:cs typeface="+mn-cs"/>
      </a:defRPr>
    </a:lvl7pPr>
    <a:lvl8pPr marL="4890211" algn="l" defTabSz="1397203" rtl="0" eaLnBrk="1" latinLnBrk="0" hangingPunct="1">
      <a:defRPr sz="1834" kern="1200">
        <a:solidFill>
          <a:schemeClr val="tx1"/>
        </a:solidFill>
        <a:latin typeface="+mn-lt"/>
        <a:ea typeface="+mn-ea"/>
        <a:cs typeface="+mn-cs"/>
      </a:defRPr>
    </a:lvl8pPr>
    <a:lvl9pPr marL="5588813" algn="l" defTabSz="1397203" rtl="0" eaLnBrk="1" latinLnBrk="0" hangingPunct="1">
      <a:defRPr sz="18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00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01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59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67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12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6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36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30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14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89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0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49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79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1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9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4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21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8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34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02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95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599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8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2700" y="1720956"/>
            <a:ext cx="15316200" cy="3660987"/>
          </a:xfrm>
        </p:spPr>
        <p:txBody>
          <a:bodyPr anchor="b"/>
          <a:lstStyle>
            <a:lvl1pPr algn="ctr">
              <a:defRPr sz="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2700" y="5523125"/>
            <a:ext cx="15316200" cy="2538835"/>
          </a:xfrm>
        </p:spPr>
        <p:txBody>
          <a:bodyPr/>
          <a:lstStyle>
            <a:lvl1pPr marL="0" indent="0" algn="ctr">
              <a:buNone/>
              <a:defRPr sz="3680"/>
            </a:lvl1pPr>
            <a:lvl2pPr marL="701025" indent="0" algn="ctr">
              <a:buNone/>
              <a:defRPr sz="3067"/>
            </a:lvl2pPr>
            <a:lvl3pPr marL="1402050" indent="0" algn="ctr">
              <a:buNone/>
              <a:defRPr sz="2760"/>
            </a:lvl3pPr>
            <a:lvl4pPr marL="2103074" indent="0" algn="ctr">
              <a:buNone/>
              <a:defRPr sz="2453"/>
            </a:lvl4pPr>
            <a:lvl5pPr marL="2804099" indent="0" algn="ctr">
              <a:buNone/>
              <a:defRPr sz="2453"/>
            </a:lvl5pPr>
            <a:lvl6pPr marL="3505124" indent="0" algn="ctr">
              <a:buNone/>
              <a:defRPr sz="2453"/>
            </a:lvl6pPr>
            <a:lvl7pPr marL="4206149" indent="0" algn="ctr">
              <a:buNone/>
              <a:defRPr sz="2453"/>
            </a:lvl7pPr>
            <a:lvl8pPr marL="4907173" indent="0" algn="ctr">
              <a:buNone/>
              <a:defRPr sz="2453"/>
            </a:lvl8pPr>
            <a:lvl9pPr marL="5608198" indent="0" algn="ctr">
              <a:buNone/>
              <a:defRPr sz="24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059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0881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614207" y="559858"/>
            <a:ext cx="4403408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3985" y="559858"/>
            <a:ext cx="12954953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386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1799958"/>
              </p:ext>
            </p:extLst>
          </p:nvPr>
        </p:nvGraphicFramePr>
        <p:xfrm>
          <a:off x="0" y="0"/>
          <a:ext cx="20421600" cy="1051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432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12765" marR="12765" marT="11684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12765" marR="12765" marT="11684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4433345"/>
              </p:ext>
            </p:extLst>
          </p:nvPr>
        </p:nvGraphicFramePr>
        <p:xfrm>
          <a:off x="0" y="0"/>
          <a:ext cx="20421600" cy="1051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08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102108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5257800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153162" marR="153162" marT="70104" marB="70104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5257800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153162" marR="153162" marT="70104" marB="70104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153162" marR="153162" marT="70104" marB="70104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1634943" y="0"/>
            <a:ext cx="0" cy="10515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8783466" y="0"/>
            <a:ext cx="0" cy="10515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31217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831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49" y="2621599"/>
            <a:ext cx="17613630" cy="4374197"/>
          </a:xfrm>
        </p:spPr>
        <p:txBody>
          <a:bodyPr anchor="b"/>
          <a:lstStyle>
            <a:lvl1pPr>
              <a:defRPr sz="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3349" y="7037177"/>
            <a:ext cx="17613630" cy="2300287"/>
          </a:xfrm>
        </p:spPr>
        <p:txBody>
          <a:bodyPr/>
          <a:lstStyle>
            <a:lvl1pPr marL="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1pPr>
            <a:lvl2pPr marL="701025" indent="0">
              <a:buNone/>
              <a:defRPr sz="3067">
                <a:solidFill>
                  <a:schemeClr val="tx1">
                    <a:tint val="75000"/>
                  </a:schemeClr>
                </a:solidFill>
              </a:defRPr>
            </a:lvl2pPr>
            <a:lvl3pPr marL="140205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3pPr>
            <a:lvl4pPr marL="2103074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4pPr>
            <a:lvl5pPr marL="2804099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5pPr>
            <a:lvl6pPr marL="3505124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6pPr>
            <a:lvl7pPr marL="4206149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7pPr>
            <a:lvl8pPr marL="4907173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8pPr>
            <a:lvl9pPr marL="5608198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320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3985" y="2799291"/>
            <a:ext cx="867918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38435" y="2799291"/>
            <a:ext cx="867918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7553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645" y="559859"/>
            <a:ext cx="1761363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6646" y="2577783"/>
            <a:ext cx="8639293" cy="1263332"/>
          </a:xfrm>
        </p:spPr>
        <p:txBody>
          <a:bodyPr anchor="b"/>
          <a:lstStyle>
            <a:lvl1pPr marL="0" indent="0">
              <a:buNone/>
              <a:defRPr sz="3680" b="1"/>
            </a:lvl1pPr>
            <a:lvl2pPr marL="701025" indent="0">
              <a:buNone/>
              <a:defRPr sz="3067" b="1"/>
            </a:lvl2pPr>
            <a:lvl3pPr marL="1402050" indent="0">
              <a:buNone/>
              <a:defRPr sz="2760" b="1"/>
            </a:lvl3pPr>
            <a:lvl4pPr marL="2103074" indent="0">
              <a:buNone/>
              <a:defRPr sz="2453" b="1"/>
            </a:lvl4pPr>
            <a:lvl5pPr marL="2804099" indent="0">
              <a:buNone/>
              <a:defRPr sz="2453" b="1"/>
            </a:lvl5pPr>
            <a:lvl6pPr marL="3505124" indent="0">
              <a:buNone/>
              <a:defRPr sz="2453" b="1"/>
            </a:lvl6pPr>
            <a:lvl7pPr marL="4206149" indent="0">
              <a:buNone/>
              <a:defRPr sz="2453" b="1"/>
            </a:lvl7pPr>
            <a:lvl8pPr marL="4907173" indent="0">
              <a:buNone/>
              <a:defRPr sz="2453" b="1"/>
            </a:lvl8pPr>
            <a:lvl9pPr marL="5608198" indent="0">
              <a:buNone/>
              <a:defRPr sz="24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6646" y="3841115"/>
            <a:ext cx="8639293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38435" y="2577783"/>
            <a:ext cx="8681840" cy="1263332"/>
          </a:xfrm>
        </p:spPr>
        <p:txBody>
          <a:bodyPr anchor="b"/>
          <a:lstStyle>
            <a:lvl1pPr marL="0" indent="0">
              <a:buNone/>
              <a:defRPr sz="3680" b="1"/>
            </a:lvl1pPr>
            <a:lvl2pPr marL="701025" indent="0">
              <a:buNone/>
              <a:defRPr sz="3067" b="1"/>
            </a:lvl2pPr>
            <a:lvl3pPr marL="1402050" indent="0">
              <a:buNone/>
              <a:defRPr sz="2760" b="1"/>
            </a:lvl3pPr>
            <a:lvl4pPr marL="2103074" indent="0">
              <a:buNone/>
              <a:defRPr sz="2453" b="1"/>
            </a:lvl4pPr>
            <a:lvl5pPr marL="2804099" indent="0">
              <a:buNone/>
              <a:defRPr sz="2453" b="1"/>
            </a:lvl5pPr>
            <a:lvl6pPr marL="3505124" indent="0">
              <a:buNone/>
              <a:defRPr sz="2453" b="1"/>
            </a:lvl6pPr>
            <a:lvl7pPr marL="4206149" indent="0">
              <a:buNone/>
              <a:defRPr sz="2453" b="1"/>
            </a:lvl7pPr>
            <a:lvl8pPr marL="4907173" indent="0">
              <a:buNone/>
              <a:defRPr sz="2453" b="1"/>
            </a:lvl8pPr>
            <a:lvl9pPr marL="5608198" indent="0">
              <a:buNone/>
              <a:defRPr sz="24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338435" y="3841115"/>
            <a:ext cx="8681840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5984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3322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35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646" y="701040"/>
            <a:ext cx="6586497" cy="2453640"/>
          </a:xfrm>
        </p:spPr>
        <p:txBody>
          <a:bodyPr anchor="b"/>
          <a:lstStyle>
            <a:lvl1pPr>
              <a:defRPr sz="49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1840" y="1514052"/>
            <a:ext cx="10338435" cy="7472892"/>
          </a:xfrm>
        </p:spPr>
        <p:txBody>
          <a:bodyPr/>
          <a:lstStyle>
            <a:lvl1pPr>
              <a:defRPr sz="4907"/>
            </a:lvl1pPr>
            <a:lvl2pPr>
              <a:defRPr sz="4293"/>
            </a:lvl2pPr>
            <a:lvl3pPr>
              <a:defRPr sz="3680"/>
            </a:lvl3pPr>
            <a:lvl4pPr>
              <a:defRPr sz="3067"/>
            </a:lvl4pPr>
            <a:lvl5pPr>
              <a:defRPr sz="3067"/>
            </a:lvl5pPr>
            <a:lvl6pPr>
              <a:defRPr sz="3067"/>
            </a:lvl6pPr>
            <a:lvl7pPr>
              <a:defRPr sz="3067"/>
            </a:lvl7pPr>
            <a:lvl8pPr>
              <a:defRPr sz="3067"/>
            </a:lvl8pPr>
            <a:lvl9pPr>
              <a:defRPr sz="3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6646" y="3154680"/>
            <a:ext cx="6586497" cy="5844435"/>
          </a:xfrm>
        </p:spPr>
        <p:txBody>
          <a:bodyPr/>
          <a:lstStyle>
            <a:lvl1pPr marL="0" indent="0">
              <a:buNone/>
              <a:defRPr sz="2453"/>
            </a:lvl1pPr>
            <a:lvl2pPr marL="701025" indent="0">
              <a:buNone/>
              <a:defRPr sz="2147"/>
            </a:lvl2pPr>
            <a:lvl3pPr marL="1402050" indent="0">
              <a:buNone/>
              <a:defRPr sz="1840"/>
            </a:lvl3pPr>
            <a:lvl4pPr marL="2103074" indent="0">
              <a:buNone/>
              <a:defRPr sz="1533"/>
            </a:lvl4pPr>
            <a:lvl5pPr marL="2804099" indent="0">
              <a:buNone/>
              <a:defRPr sz="1533"/>
            </a:lvl5pPr>
            <a:lvl6pPr marL="3505124" indent="0">
              <a:buNone/>
              <a:defRPr sz="1533"/>
            </a:lvl6pPr>
            <a:lvl7pPr marL="4206149" indent="0">
              <a:buNone/>
              <a:defRPr sz="1533"/>
            </a:lvl7pPr>
            <a:lvl8pPr marL="4907173" indent="0">
              <a:buNone/>
              <a:defRPr sz="1533"/>
            </a:lvl8pPr>
            <a:lvl9pPr marL="5608198" indent="0">
              <a:buNone/>
              <a:defRPr sz="1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0116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646" y="701040"/>
            <a:ext cx="6586497" cy="2453640"/>
          </a:xfrm>
        </p:spPr>
        <p:txBody>
          <a:bodyPr anchor="b"/>
          <a:lstStyle>
            <a:lvl1pPr>
              <a:defRPr sz="49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81840" y="1514052"/>
            <a:ext cx="10338435" cy="7472892"/>
          </a:xfrm>
        </p:spPr>
        <p:txBody>
          <a:bodyPr anchor="t"/>
          <a:lstStyle>
            <a:lvl1pPr marL="0" indent="0">
              <a:buNone/>
              <a:defRPr sz="4907"/>
            </a:lvl1pPr>
            <a:lvl2pPr marL="701025" indent="0">
              <a:buNone/>
              <a:defRPr sz="4293"/>
            </a:lvl2pPr>
            <a:lvl3pPr marL="1402050" indent="0">
              <a:buNone/>
              <a:defRPr sz="3680"/>
            </a:lvl3pPr>
            <a:lvl4pPr marL="2103074" indent="0">
              <a:buNone/>
              <a:defRPr sz="3067"/>
            </a:lvl4pPr>
            <a:lvl5pPr marL="2804099" indent="0">
              <a:buNone/>
              <a:defRPr sz="3067"/>
            </a:lvl5pPr>
            <a:lvl6pPr marL="3505124" indent="0">
              <a:buNone/>
              <a:defRPr sz="3067"/>
            </a:lvl6pPr>
            <a:lvl7pPr marL="4206149" indent="0">
              <a:buNone/>
              <a:defRPr sz="3067"/>
            </a:lvl7pPr>
            <a:lvl8pPr marL="4907173" indent="0">
              <a:buNone/>
              <a:defRPr sz="3067"/>
            </a:lvl8pPr>
            <a:lvl9pPr marL="5608198" indent="0">
              <a:buNone/>
              <a:defRPr sz="3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6646" y="3154680"/>
            <a:ext cx="6586497" cy="5844435"/>
          </a:xfrm>
        </p:spPr>
        <p:txBody>
          <a:bodyPr/>
          <a:lstStyle>
            <a:lvl1pPr marL="0" indent="0">
              <a:buNone/>
              <a:defRPr sz="2453"/>
            </a:lvl1pPr>
            <a:lvl2pPr marL="701025" indent="0">
              <a:buNone/>
              <a:defRPr sz="2147"/>
            </a:lvl2pPr>
            <a:lvl3pPr marL="1402050" indent="0">
              <a:buNone/>
              <a:defRPr sz="1840"/>
            </a:lvl3pPr>
            <a:lvl4pPr marL="2103074" indent="0">
              <a:buNone/>
              <a:defRPr sz="1533"/>
            </a:lvl4pPr>
            <a:lvl5pPr marL="2804099" indent="0">
              <a:buNone/>
              <a:defRPr sz="1533"/>
            </a:lvl5pPr>
            <a:lvl6pPr marL="3505124" indent="0">
              <a:buNone/>
              <a:defRPr sz="1533"/>
            </a:lvl6pPr>
            <a:lvl7pPr marL="4206149" indent="0">
              <a:buNone/>
              <a:defRPr sz="1533"/>
            </a:lvl7pPr>
            <a:lvl8pPr marL="4907173" indent="0">
              <a:buNone/>
              <a:defRPr sz="1533"/>
            </a:lvl8pPr>
            <a:lvl9pPr marL="5608198" indent="0">
              <a:buNone/>
              <a:defRPr sz="1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628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985" y="559859"/>
            <a:ext cx="1761363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985" y="2799291"/>
            <a:ext cx="1761363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3985" y="9746404"/>
            <a:ext cx="459486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4655" y="9746404"/>
            <a:ext cx="689229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22755" y="9746404"/>
            <a:ext cx="459486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772" r:id="rId13"/>
    <p:sldLayoutId id="2147483771" r:id="rId14"/>
    <p:sldLayoutId id="2147483769" r:id="rId15"/>
  </p:sldLayoutIdLst>
  <p:hf hdr="0" ftr="0" dt="0"/>
  <p:txStyles>
    <p:titleStyle>
      <a:lvl1pPr algn="l" defTabSz="1402050" rtl="0" eaLnBrk="1" latinLnBrk="0" hangingPunct="1">
        <a:lnSpc>
          <a:spcPct val="90000"/>
        </a:lnSpc>
        <a:spcBef>
          <a:spcPct val="0"/>
        </a:spcBef>
        <a:buNone/>
        <a:defRPr sz="6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512" indent="-350512" algn="l" defTabSz="140205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4293" kern="1200">
          <a:solidFill>
            <a:schemeClr val="tx1"/>
          </a:solidFill>
          <a:latin typeface="+mn-lt"/>
          <a:ea typeface="+mn-ea"/>
          <a:cs typeface="+mn-cs"/>
        </a:defRPr>
      </a:lvl1pPr>
      <a:lvl2pPr marL="1051537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3680" kern="1200">
          <a:solidFill>
            <a:schemeClr val="tx1"/>
          </a:solidFill>
          <a:latin typeface="+mn-lt"/>
          <a:ea typeface="+mn-ea"/>
          <a:cs typeface="+mn-cs"/>
        </a:defRPr>
      </a:lvl2pPr>
      <a:lvl3pPr marL="1752562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3067" kern="1200">
          <a:solidFill>
            <a:schemeClr val="tx1"/>
          </a:solidFill>
          <a:latin typeface="+mn-lt"/>
          <a:ea typeface="+mn-ea"/>
          <a:cs typeface="+mn-cs"/>
        </a:defRPr>
      </a:lvl3pPr>
      <a:lvl4pPr marL="2453587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4pPr>
      <a:lvl5pPr marL="3154611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5pPr>
      <a:lvl6pPr marL="3855636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6pPr>
      <a:lvl7pPr marL="4556661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7pPr>
      <a:lvl8pPr marL="5257686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8pPr>
      <a:lvl9pPr marL="5958710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1pPr>
      <a:lvl2pPr marL="701025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2pPr>
      <a:lvl3pPr marL="1402050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3pPr>
      <a:lvl4pPr marL="2103074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4pPr>
      <a:lvl5pPr marL="2804099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5pPr>
      <a:lvl6pPr marL="3505124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6pPr>
      <a:lvl7pPr marL="4206149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7pPr>
      <a:lvl8pPr marL="4907173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8pPr>
      <a:lvl9pPr marL="5608198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5791297" y="4347241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1" b="1" dirty="0">
                <a:solidFill>
                  <a:schemeClr val="tx1"/>
                </a:solidFill>
                <a:latin typeface="Arial Black" panose="020B0A04020102020204" pitchFamily="34" charset="0"/>
              </a:rPr>
              <a:t>Usage Files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9675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16374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70860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205298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5791297" y="4347241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1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254655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313834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154567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423127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315883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57989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58416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17195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30782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84664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224467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171980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258590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369394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5791297" y="4347241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1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364545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26855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417035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92555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phic 377" descr="Dollar with solid fill">
            <a:extLst>
              <a:ext uri="{FF2B5EF4-FFF2-40B4-BE49-F238E27FC236}">
                <a16:creationId xmlns:a16="http://schemas.microsoft.com/office/drawing/2014/main" id="{8CAF77C4-5D3B-411B-A115-DA7D30FA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930" y="514222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79" name="Graphic 378" descr="Badge Tick with solid fill">
            <a:extLst>
              <a:ext uri="{FF2B5EF4-FFF2-40B4-BE49-F238E27FC236}">
                <a16:creationId xmlns:a16="http://schemas.microsoft.com/office/drawing/2014/main" id="{63A3B5A6-318D-46B5-939F-99223CEB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8457" y="5081027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0" name="Picture 379" descr="Logo&#10;&#10;Description automatically generated with medium confidence">
            <a:extLst>
              <a:ext uri="{FF2B5EF4-FFF2-40B4-BE49-F238E27FC236}">
                <a16:creationId xmlns:a16="http://schemas.microsoft.com/office/drawing/2014/main" id="{6F74B927-4991-41C8-84DC-9FD2F57A4AF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191570" y="5034432"/>
            <a:ext cx="1000125" cy="100012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381" name="Graphic 380" descr="Upload with solid fill">
            <a:extLst>
              <a:ext uri="{FF2B5EF4-FFF2-40B4-BE49-F238E27FC236}">
                <a16:creationId xmlns:a16="http://schemas.microsoft.com/office/drawing/2014/main" id="{ED3ABCCC-197E-4841-B65D-4B981F77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945" y="5074844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2" name="Picture 381" descr="A close up of a logo&#10;&#10;Description automatically generated">
            <a:extLst>
              <a:ext uri="{FF2B5EF4-FFF2-40B4-BE49-F238E27FC236}">
                <a16:creationId xmlns:a16="http://schemas.microsoft.com/office/drawing/2014/main" id="{C210FB8A-9457-406B-8127-D803BCFAD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8027840" y="51340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3" name="Graphic 382" descr="Close with solid fill">
            <a:extLst>
              <a:ext uri="{FF2B5EF4-FFF2-40B4-BE49-F238E27FC236}">
                <a16:creationId xmlns:a16="http://schemas.microsoft.com/office/drawing/2014/main" id="{1E09758A-E29E-486A-BE7D-15CE6E49F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892" y="7726483"/>
            <a:ext cx="914399" cy="91439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8F07F2A4-90F3-4507-BDCB-A67764EE49EC}"/>
              </a:ext>
            </a:extLst>
          </p:cNvPr>
          <p:cNvSpPr/>
          <p:nvPr/>
        </p:nvSpPr>
        <p:spPr>
          <a:xfrm>
            <a:off x="9309679" y="2952406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</a:p>
        </p:txBody>
      </p:sp>
      <p:pic>
        <p:nvPicPr>
          <p:cNvPr id="385" name="Picture 384" descr="A close up of a logo&#10;&#10;Description automatically generated">
            <a:extLst>
              <a:ext uri="{FF2B5EF4-FFF2-40B4-BE49-F238E27FC236}">
                <a16:creationId xmlns:a16="http://schemas.microsoft.com/office/drawing/2014/main" id="{83D17F71-CE5B-4A02-AB76-4C3A63B08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92724" y="51423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F5198700-CD3C-40E3-B6C2-D11CCDFD2732}"/>
              </a:ext>
            </a:extLst>
          </p:cNvPr>
          <p:cNvSpPr/>
          <p:nvPr/>
        </p:nvSpPr>
        <p:spPr>
          <a:xfrm>
            <a:off x="10173047" y="5979321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</a:p>
        </p:txBody>
      </p:sp>
      <p:pic>
        <p:nvPicPr>
          <p:cNvPr id="387" name="Picture 386" descr="A close up of a logo&#10;&#10;Description automatically generated">
            <a:extLst>
              <a:ext uri="{FF2B5EF4-FFF2-40B4-BE49-F238E27FC236}">
                <a16:creationId xmlns:a16="http://schemas.microsoft.com/office/drawing/2014/main" id="{C704480B-2C57-46A3-BE05-093ED42621A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9717131" y="2154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FFB0B94E-FAFF-4110-9B88-F4881DE1EB57}"/>
              </a:ext>
            </a:extLst>
          </p:cNvPr>
          <p:cNvSpPr/>
          <p:nvPr/>
        </p:nvSpPr>
        <p:spPr>
          <a:xfrm>
            <a:off x="7746319" y="858519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Invalid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389" name="Picture 388">
            <a:extLst>
              <a:ext uri="{FF2B5EF4-FFF2-40B4-BE49-F238E27FC236}">
                <a16:creationId xmlns:a16="http://schemas.microsoft.com/office/drawing/2014/main" id="{FCE440F5-7606-43A2-8251-1FF07F3B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rcRect/>
          <a:stretch/>
        </p:blipFill>
        <p:spPr>
          <a:xfrm>
            <a:off x="279397" y="5326875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90" name="Rectangle 389">
            <a:extLst>
              <a:ext uri="{FF2B5EF4-FFF2-40B4-BE49-F238E27FC236}">
                <a16:creationId xmlns:a16="http://schemas.microsoft.com/office/drawing/2014/main" id="{C7FA18FA-B85B-4752-A40E-5A7464B6B8C4}"/>
              </a:ext>
            </a:extLst>
          </p:cNvPr>
          <p:cNvSpPr/>
          <p:nvPr/>
        </p:nvSpPr>
        <p:spPr>
          <a:xfrm>
            <a:off x="5066004" y="5622921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B5F03F-49CD-49DA-B80F-1C6D46142362}"/>
              </a:ext>
            </a:extLst>
          </p:cNvPr>
          <p:cNvSpPr/>
          <p:nvPr/>
        </p:nvSpPr>
        <p:spPr>
          <a:xfrm>
            <a:off x="453854" y="597538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42F59A9-2438-4EBC-BB5E-5A3281A3615E}"/>
              </a:ext>
            </a:extLst>
          </p:cNvPr>
          <p:cNvSpPr/>
          <p:nvPr/>
        </p:nvSpPr>
        <p:spPr>
          <a:xfrm>
            <a:off x="5956772" y="535713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4F5A673-94AD-4E6B-9C0F-E0B736D9FACC}"/>
              </a:ext>
            </a:extLst>
          </p:cNvPr>
          <p:cNvSpPr/>
          <p:nvPr/>
        </p:nvSpPr>
        <p:spPr>
          <a:xfrm>
            <a:off x="5073864" y="534577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2F746B-AB08-4ACD-A1D6-2517E602B94F}"/>
              </a:ext>
            </a:extLst>
          </p:cNvPr>
          <p:cNvSpPr/>
          <p:nvPr/>
        </p:nvSpPr>
        <p:spPr>
          <a:xfrm>
            <a:off x="550934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7448E2B-D044-47FD-881C-03F66B6BF3DD}"/>
              </a:ext>
            </a:extLst>
          </p:cNvPr>
          <p:cNvSpPr/>
          <p:nvPr/>
        </p:nvSpPr>
        <p:spPr>
          <a:xfrm>
            <a:off x="5756999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64A3D4C-6A94-4816-BD70-B80F669B58E5}"/>
              </a:ext>
            </a:extLst>
          </p:cNvPr>
          <p:cNvSpPr/>
          <p:nvPr/>
        </p:nvSpPr>
        <p:spPr>
          <a:xfrm>
            <a:off x="9634510" y="2637823"/>
            <a:ext cx="93617" cy="939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44AF2C81-0F30-41F6-BCA3-2BA666A1EE6E}"/>
              </a:ext>
            </a:extLst>
          </p:cNvPr>
          <p:cNvSpPr/>
          <p:nvPr/>
        </p:nvSpPr>
        <p:spPr>
          <a:xfrm>
            <a:off x="5463640" y="50510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6B4CBCA-8036-4B0E-8579-1FEC0542AC7D}"/>
              </a:ext>
            </a:extLst>
          </p:cNvPr>
          <p:cNvSpPr/>
          <p:nvPr/>
        </p:nvSpPr>
        <p:spPr>
          <a:xfrm>
            <a:off x="5956772" y="56284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66D22C0-E7F8-4BCA-ABE2-8FB5DADBC808}"/>
              </a:ext>
            </a:extLst>
          </p:cNvPr>
          <p:cNvSpPr/>
          <p:nvPr/>
        </p:nvSpPr>
        <p:spPr>
          <a:xfrm>
            <a:off x="5255008" y="51253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87C800AF-690A-435A-98AD-CCA0A3D27C69}"/>
              </a:ext>
            </a:extLst>
          </p:cNvPr>
          <p:cNvSpPr/>
          <p:nvPr/>
        </p:nvSpPr>
        <p:spPr>
          <a:xfrm>
            <a:off x="908219" y="5031398"/>
            <a:ext cx="1209997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usage file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object created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A7E0254C-B343-4454-A62B-4DE92077A18B}"/>
              </a:ext>
            </a:extLst>
          </p:cNvPr>
          <p:cNvSpPr/>
          <p:nvPr/>
        </p:nvSpPr>
        <p:spPr>
          <a:xfrm>
            <a:off x="537724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1DE616DB-FAA0-4DC7-AF30-63249BED61BC}"/>
              </a:ext>
            </a:extLst>
          </p:cNvPr>
          <p:cNvSpPr/>
          <p:nvPr/>
        </p:nvSpPr>
        <p:spPr>
          <a:xfrm>
            <a:off x="5640131" y="62170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E958BD6-1149-41D9-81D4-C71CF81EBB5D}"/>
              </a:ext>
            </a:extLst>
          </p:cNvPr>
          <p:cNvSpPr/>
          <p:nvPr/>
        </p:nvSpPr>
        <p:spPr>
          <a:xfrm>
            <a:off x="103328" y="573168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199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D56E4A3-3C46-4318-BF9E-632A0D5D5C84}"/>
              </a:ext>
            </a:extLst>
          </p:cNvPr>
          <p:cNvSpPr/>
          <p:nvPr/>
        </p:nvSpPr>
        <p:spPr>
          <a:xfrm>
            <a:off x="7833637" y="76566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9A54719-4255-4AD5-9DCC-6E8CC4AA2F01}"/>
              </a:ext>
            </a:extLst>
          </p:cNvPr>
          <p:cNvSpPr/>
          <p:nvPr/>
        </p:nvSpPr>
        <p:spPr>
          <a:xfrm>
            <a:off x="10412723" y="50572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541719E-4C6D-4B67-AC71-3C8E27307DDA}"/>
              </a:ext>
            </a:extLst>
          </p:cNvPr>
          <p:cNvSpPr/>
          <p:nvPr/>
        </p:nvSpPr>
        <p:spPr>
          <a:xfrm>
            <a:off x="9546628" y="20598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4CF12BF-098A-4144-8C34-06E310837429}"/>
              </a:ext>
            </a:extLst>
          </p:cNvPr>
          <p:cNvSpPr/>
          <p:nvPr/>
        </p:nvSpPr>
        <p:spPr>
          <a:xfrm>
            <a:off x="4987592" y="5959381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Uploading</a:t>
            </a:r>
            <a:endParaRPr lang="en-US" sz="2401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E50764B9-6472-429F-9F1E-9EDCD6376F3E}"/>
              </a:ext>
            </a:extLst>
          </p:cNvPr>
          <p:cNvSpPr/>
          <p:nvPr/>
        </p:nvSpPr>
        <p:spPr>
          <a:xfrm>
            <a:off x="5071654" y="502831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87D7AD-90D3-445E-ADC9-124FD0596018}"/>
              </a:ext>
            </a:extLst>
          </p:cNvPr>
          <p:cNvSpPr/>
          <p:nvPr/>
        </p:nvSpPr>
        <p:spPr>
          <a:xfrm>
            <a:off x="2346645" y="5941613"/>
            <a:ext cx="1119500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DEE63203-2CC1-4B47-B777-9084D4752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rcRect/>
          <a:stretch/>
        </p:blipFill>
        <p:spPr>
          <a:xfrm>
            <a:off x="2509201" y="512989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1" name="Rectangle 410">
            <a:extLst>
              <a:ext uri="{FF2B5EF4-FFF2-40B4-BE49-F238E27FC236}">
                <a16:creationId xmlns:a16="http://schemas.microsoft.com/office/drawing/2014/main" id="{44AD8A8A-7C1D-435D-BE2B-9DCB14F6CC57}"/>
              </a:ext>
            </a:extLst>
          </p:cNvPr>
          <p:cNvSpPr/>
          <p:nvPr/>
        </p:nvSpPr>
        <p:spPr>
          <a:xfrm>
            <a:off x="2326842" y="503857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4176D064-26E2-4E98-BAD8-BDC57595D6CB}"/>
              </a:ext>
            </a:extLst>
          </p:cNvPr>
          <p:cNvCxnSpPr>
            <a:stCxn id="389" idx="3"/>
            <a:endCxn id="410" idx="1"/>
          </p:cNvCxnSpPr>
          <p:nvPr/>
        </p:nvCxnSpPr>
        <p:spPr>
          <a:xfrm>
            <a:off x="698825" y="5524875"/>
            <a:ext cx="1810374" cy="101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D538A22-4366-4CCF-907C-C824988CBC76}"/>
              </a:ext>
            </a:extLst>
          </p:cNvPr>
          <p:cNvCxnSpPr>
            <a:cxnSpLocks/>
            <a:stCxn id="410" idx="3"/>
            <a:endCxn id="381" idx="1"/>
          </p:cNvCxnSpPr>
          <p:nvPr/>
        </p:nvCxnSpPr>
        <p:spPr>
          <a:xfrm>
            <a:off x="3301202" y="5525893"/>
            <a:ext cx="1929744" cy="615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77B52D1-750C-47EA-88A0-D15FDCBB16C4}"/>
              </a:ext>
            </a:extLst>
          </p:cNvPr>
          <p:cNvSpPr/>
          <p:nvPr/>
        </p:nvSpPr>
        <p:spPr>
          <a:xfrm>
            <a:off x="7747736" y="5926090"/>
            <a:ext cx="1348125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  <a:endParaRPr lang="en-US" sz="2401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144BC3-C520-4009-BA5D-8EA763A8DEC6}"/>
              </a:ext>
            </a:extLst>
          </p:cNvPr>
          <p:cNvSpPr/>
          <p:nvPr/>
        </p:nvSpPr>
        <p:spPr>
          <a:xfrm>
            <a:off x="7835057" y="501641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68C2642-A9FC-4252-8735-2DB48B9FA56C}"/>
              </a:ext>
            </a:extLst>
          </p:cNvPr>
          <p:cNvSpPr/>
          <p:nvPr/>
        </p:nvSpPr>
        <p:spPr>
          <a:xfrm>
            <a:off x="3690903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uploads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AA41181-5D8B-40A3-8966-EB377F0248B2}"/>
              </a:ext>
            </a:extLst>
          </p:cNvPr>
          <p:cNvCxnSpPr>
            <a:stCxn id="381" idx="3"/>
            <a:endCxn id="382" idx="1"/>
          </p:cNvCxnSpPr>
          <p:nvPr/>
        </p:nvCxnSpPr>
        <p:spPr>
          <a:xfrm flipV="1">
            <a:off x="6145344" y="5530091"/>
            <a:ext cx="1882494" cy="195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AB5189E6-7044-48AC-A500-0524EAC18C24}"/>
              </a:ext>
            </a:extLst>
          </p:cNvPr>
          <p:cNvCxnSpPr>
            <a:cxnSpLocks/>
            <a:stCxn id="382" idx="3"/>
            <a:endCxn id="385" idx="1"/>
          </p:cNvCxnSpPr>
          <p:nvPr/>
        </p:nvCxnSpPr>
        <p:spPr>
          <a:xfrm>
            <a:off x="8819840" y="5530090"/>
            <a:ext cx="1772884" cy="8231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0FBECE4-108E-4DDC-A792-0F0411334A9F}"/>
              </a:ext>
            </a:extLst>
          </p:cNvPr>
          <p:cNvSpPr/>
          <p:nvPr/>
        </p:nvSpPr>
        <p:spPr>
          <a:xfrm>
            <a:off x="6371594" y="505815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Uploading is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0D1DCBF-64E5-47D5-B799-36D284CFCC68}"/>
              </a:ext>
            </a:extLst>
          </p:cNvPr>
          <p:cNvSpPr/>
          <p:nvPr/>
        </p:nvSpPr>
        <p:spPr>
          <a:xfrm>
            <a:off x="9059424" y="5059093"/>
            <a:ext cx="1161636" cy="4736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processed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6F69FDB-7036-47D4-B733-01B2597EDE6A}"/>
              </a:ext>
            </a:extLst>
          </p:cNvPr>
          <p:cNvSpPr/>
          <p:nvPr/>
        </p:nvSpPr>
        <p:spPr>
          <a:xfrm>
            <a:off x="12894202" y="5973599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FC5FF08-5188-4479-B6BB-54A951C27791}"/>
              </a:ext>
            </a:extLst>
          </p:cNvPr>
          <p:cNvSpPr/>
          <p:nvPr/>
        </p:nvSpPr>
        <p:spPr>
          <a:xfrm>
            <a:off x="13115630" y="50515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711F45B-CF02-494B-9DF2-D035690EFBAA}"/>
              </a:ext>
            </a:extLst>
          </p:cNvPr>
          <p:cNvSpPr/>
          <p:nvPr/>
        </p:nvSpPr>
        <p:spPr>
          <a:xfrm>
            <a:off x="7840981" y="670523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Processing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52BA68D-088B-4332-819A-C3C11C9BC869}"/>
              </a:ext>
            </a:extLst>
          </p:cNvPr>
          <p:cNvSpPr/>
          <p:nvPr/>
        </p:nvSpPr>
        <p:spPr>
          <a:xfrm>
            <a:off x="5104314" y="79329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Invalid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DCA508C-F4A4-42B7-BD99-71AECC5FE8F7}"/>
              </a:ext>
            </a:extLst>
          </p:cNvPr>
          <p:cNvCxnSpPr>
            <a:stCxn id="385" idx="3"/>
            <a:endCxn id="380" idx="1"/>
          </p:cNvCxnSpPr>
          <p:nvPr/>
        </p:nvCxnSpPr>
        <p:spPr>
          <a:xfrm flipV="1">
            <a:off x="11384726" y="5534495"/>
            <a:ext cx="1806844" cy="382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9E8680C8-92C4-4A99-8218-65FF84867948}"/>
              </a:ext>
            </a:extLst>
          </p:cNvPr>
          <p:cNvSpPr/>
          <p:nvPr/>
        </p:nvSpPr>
        <p:spPr>
          <a:xfrm>
            <a:off x="5829357" y="50512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3EDB87A-5B65-42BD-AF50-4C23B8172FDF}"/>
              </a:ext>
            </a:extLst>
          </p:cNvPr>
          <p:cNvSpPr/>
          <p:nvPr/>
        </p:nvSpPr>
        <p:spPr>
          <a:xfrm>
            <a:off x="11705387" y="5059093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Vendor submits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usage file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43AED03-3C77-4A88-AC30-BC9D2401E379}"/>
              </a:ext>
            </a:extLst>
          </p:cNvPr>
          <p:cNvSpPr/>
          <p:nvPr/>
        </p:nvSpPr>
        <p:spPr>
          <a:xfrm>
            <a:off x="7840981" y="3904885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File is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reuploaded</a:t>
            </a:r>
          </a:p>
        </p:txBody>
      </p: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94BE2E22-0B86-4CE8-8911-C04ED3907673}"/>
              </a:ext>
            </a:extLst>
          </p:cNvPr>
          <p:cNvCxnSpPr>
            <a:stCxn id="428" idx="1"/>
            <a:endCxn id="426" idx="0"/>
          </p:cNvCxnSpPr>
          <p:nvPr/>
        </p:nvCxnSpPr>
        <p:spPr>
          <a:xfrm rot="10800000" flipV="1">
            <a:off x="5874357" y="4155576"/>
            <a:ext cx="1966624" cy="895636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2F2831E-095A-4673-8285-68491B67CF46}"/>
              </a:ext>
            </a:extLst>
          </p:cNvPr>
          <p:cNvCxnSpPr>
            <a:stCxn id="385" idx="0"/>
            <a:endCxn id="428" idx="3"/>
          </p:cNvCxnSpPr>
          <p:nvPr/>
        </p:nvCxnSpPr>
        <p:spPr>
          <a:xfrm rot="16200000" flipV="1">
            <a:off x="9502299" y="3655895"/>
            <a:ext cx="986745" cy="1986107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A0047F8-BEA2-4538-9D88-FECEC49DBD46}"/>
              </a:ext>
            </a:extLst>
          </p:cNvPr>
          <p:cNvCxnSpPr>
            <a:cxnSpLocks/>
            <a:endCxn id="423" idx="0"/>
          </p:cNvCxnSpPr>
          <p:nvPr/>
        </p:nvCxnSpPr>
        <p:spPr>
          <a:xfrm>
            <a:off x="8421796" y="6270090"/>
            <a:ext cx="0" cy="43514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42F4F042-00AB-4042-8F4A-5407DEB0E838}"/>
              </a:ext>
            </a:extLst>
          </p:cNvPr>
          <p:cNvCxnSpPr>
            <a:stCxn id="423" idx="2"/>
            <a:endCxn id="383" idx="0"/>
          </p:cNvCxnSpPr>
          <p:nvPr/>
        </p:nvCxnSpPr>
        <p:spPr>
          <a:xfrm flipH="1">
            <a:off x="8421090" y="7206621"/>
            <a:ext cx="706" cy="519865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E293A4-505E-4761-950B-662AB675E0B4}"/>
              </a:ext>
            </a:extLst>
          </p:cNvPr>
          <p:cNvCxnSpPr>
            <a:cxnSpLocks/>
            <a:stCxn id="402" idx="2"/>
            <a:endCxn id="424" idx="0"/>
          </p:cNvCxnSpPr>
          <p:nvPr/>
        </p:nvCxnSpPr>
        <p:spPr>
          <a:xfrm>
            <a:off x="5685129" y="6307018"/>
            <a:ext cx="0" cy="162597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682834F-33E0-4DE3-85C5-B47A08B5EDE0}"/>
              </a:ext>
            </a:extLst>
          </p:cNvPr>
          <p:cNvCxnSpPr>
            <a:cxnSpLocks/>
            <a:stCxn id="424" idx="3"/>
            <a:endCxn id="383" idx="1"/>
          </p:cNvCxnSpPr>
          <p:nvPr/>
        </p:nvCxnSpPr>
        <p:spPr>
          <a:xfrm>
            <a:off x="6265951" y="8183681"/>
            <a:ext cx="1697943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>
            <a:extLst>
              <a:ext uri="{FF2B5EF4-FFF2-40B4-BE49-F238E27FC236}">
                <a16:creationId xmlns:a16="http://schemas.microsoft.com/office/drawing/2014/main" id="{EADC2841-E807-4819-87F1-8FD859EA1F78}"/>
              </a:ext>
            </a:extLst>
          </p:cNvPr>
          <p:cNvSpPr/>
          <p:nvPr/>
        </p:nvSpPr>
        <p:spPr>
          <a:xfrm>
            <a:off x="15529981" y="5979614"/>
            <a:ext cx="1594859" cy="2704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Accepted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237A0E-E1E5-4094-9A27-DE10E99F011D}"/>
              </a:ext>
            </a:extLst>
          </p:cNvPr>
          <p:cNvSpPr/>
          <p:nvPr/>
        </p:nvSpPr>
        <p:spPr>
          <a:xfrm>
            <a:off x="15769657" y="50575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0745B2C-AD12-4B5C-BCC1-6CF0416550B8}"/>
              </a:ext>
            </a:extLst>
          </p:cNvPr>
          <p:cNvCxnSpPr>
            <a:cxnSpLocks/>
            <a:stCxn id="380" idx="3"/>
            <a:endCxn id="379" idx="1"/>
          </p:cNvCxnSpPr>
          <p:nvPr/>
        </p:nvCxnSpPr>
        <p:spPr>
          <a:xfrm>
            <a:off x="14191693" y="5534492"/>
            <a:ext cx="1696764" cy="3734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9F02ED5-6D59-4F5B-A4D7-9B3C0725A929}"/>
              </a:ext>
            </a:extLst>
          </p:cNvPr>
          <p:cNvSpPr/>
          <p:nvPr/>
        </p:nvSpPr>
        <p:spPr>
          <a:xfrm>
            <a:off x="18189456" y="59892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1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Closed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FD8388-6381-4A3C-A378-1A9B3046F4F5}"/>
              </a:ext>
            </a:extLst>
          </p:cNvPr>
          <p:cNvSpPr/>
          <p:nvPr/>
        </p:nvSpPr>
        <p:spPr>
          <a:xfrm>
            <a:off x="18429134" y="50672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B2FC0C2-933C-41F1-80ED-DDE96E6227F8}"/>
              </a:ext>
            </a:extLst>
          </p:cNvPr>
          <p:cNvCxnSpPr>
            <a:cxnSpLocks/>
            <a:stCxn id="379" idx="3"/>
            <a:endCxn id="378" idx="1"/>
          </p:cNvCxnSpPr>
          <p:nvPr/>
        </p:nvCxnSpPr>
        <p:spPr>
          <a:xfrm>
            <a:off x="16802854" y="5538224"/>
            <a:ext cx="1790076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AED99EB-E040-4845-BEF8-EA693C29E00E}"/>
              </a:ext>
            </a:extLst>
          </p:cNvPr>
          <p:cNvSpPr/>
          <p:nvPr/>
        </p:nvSpPr>
        <p:spPr>
          <a:xfrm>
            <a:off x="13115630" y="230635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File is rejected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04270D8-BCFD-4638-BF77-22E8B63737CC}"/>
              </a:ext>
            </a:extLst>
          </p:cNvPr>
          <p:cNvCxnSpPr>
            <a:cxnSpLocks/>
            <a:stCxn id="380" idx="0"/>
            <a:endCxn id="441" idx="2"/>
          </p:cNvCxnSpPr>
          <p:nvPr/>
        </p:nvCxnSpPr>
        <p:spPr>
          <a:xfrm flipV="1">
            <a:off x="13691633" y="2807732"/>
            <a:ext cx="4815" cy="222670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291EA6D9-B55F-4A66-9702-90FAF3F87C40}"/>
              </a:ext>
            </a:extLst>
          </p:cNvPr>
          <p:cNvCxnSpPr>
            <a:cxnSpLocks/>
            <a:stCxn id="441" idx="1"/>
            <a:endCxn id="387" idx="3"/>
          </p:cNvCxnSpPr>
          <p:nvPr/>
        </p:nvCxnSpPr>
        <p:spPr>
          <a:xfrm flipH="1" flipV="1">
            <a:off x="10509131" y="2550113"/>
            <a:ext cx="2606499" cy="692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5532781-08D0-434B-BA51-12704D5B2157}"/>
              </a:ext>
            </a:extLst>
          </p:cNvPr>
          <p:cNvSpPr/>
          <p:nvPr/>
        </p:nvSpPr>
        <p:spPr>
          <a:xfrm>
            <a:off x="4928532" y="230040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Rejected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reuploaded 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F03DC16-BE3C-4C12-8F9E-108855A8D93A}"/>
              </a:ext>
            </a:extLst>
          </p:cNvPr>
          <p:cNvCxnSpPr>
            <a:cxnSpLocks/>
            <a:stCxn id="387" idx="1"/>
            <a:endCxn id="444" idx="3"/>
          </p:cNvCxnSpPr>
          <p:nvPr/>
        </p:nvCxnSpPr>
        <p:spPr>
          <a:xfrm flipH="1">
            <a:off x="6090168" y="2550113"/>
            <a:ext cx="3626963" cy="98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A75A8D0-4B2B-4B1A-9384-04BAAA2827C1}"/>
              </a:ext>
            </a:extLst>
          </p:cNvPr>
          <p:cNvCxnSpPr>
            <a:stCxn id="444" idx="2"/>
            <a:endCxn id="397" idx="0"/>
          </p:cNvCxnSpPr>
          <p:nvPr/>
        </p:nvCxnSpPr>
        <p:spPr>
          <a:xfrm flipH="1">
            <a:off x="5508643" y="2801788"/>
            <a:ext cx="709" cy="2249268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79DCDAA-AD03-4466-991C-DEAD5F0F5DF4}"/>
              </a:ext>
            </a:extLst>
          </p:cNvPr>
          <p:cNvSpPr/>
          <p:nvPr/>
        </p:nvSpPr>
        <p:spPr>
          <a:xfrm>
            <a:off x="14459257" y="5042726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accepted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9264001-034E-4CD9-8E88-D3CF25823175}"/>
              </a:ext>
            </a:extLst>
          </p:cNvPr>
          <p:cNvSpPr/>
          <p:nvPr/>
        </p:nvSpPr>
        <p:spPr>
          <a:xfrm>
            <a:off x="17111610" y="506721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File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closed</a:t>
            </a:r>
          </a:p>
        </p:txBody>
      </p:sp>
    </p:spTree>
    <p:extLst>
      <p:ext uri="{BB962C8B-B14F-4D97-AF65-F5344CB8AC3E}">
        <p14:creationId xmlns:p14="http://schemas.microsoft.com/office/powerpoint/2010/main" val="148997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88685</TotalTime>
  <Words>2235</Words>
  <Application>Microsoft Office PowerPoint</Application>
  <PresentationFormat>Custom</PresentationFormat>
  <Paragraphs>739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Stanislav Nikiforov</cp:lastModifiedBy>
  <cp:revision>11134</cp:revision>
  <cp:lastPrinted>2020-03-12T23:00:21Z</cp:lastPrinted>
  <dcterms:created xsi:type="dcterms:W3CDTF">2017-06-22T08:43:38Z</dcterms:created>
  <dcterms:modified xsi:type="dcterms:W3CDTF">2022-05-04T08:34:50Z</dcterms:modified>
</cp:coreProperties>
</file>