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70" r:id="rId3"/>
    <p:sldId id="3272" r:id="rId4"/>
    <p:sldId id="3271" r:id="rId5"/>
    <p:sldId id="3273" r:id="rId6"/>
    <p:sldId id="3274" r:id="rId7"/>
    <p:sldId id="3275" r:id="rId8"/>
    <p:sldId id="3229" r:id="rId9"/>
    <p:sldId id="3276" r:id="rId10"/>
    <p:sldId id="3278" r:id="rId11"/>
    <p:sldId id="3277" r:id="rId12"/>
    <p:sldId id="3279" r:id="rId13"/>
    <p:sldId id="3280" r:id="rId14"/>
    <p:sldId id="3281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4"/>
            <p14:sldId id="3275"/>
            <p14:sldId id="3229"/>
            <p14:sldId id="3276"/>
            <p14:sldId id="3278"/>
            <p14:sldId id="3277"/>
            <p14:sldId id="3279"/>
            <p14:sldId id="3280"/>
            <p14:sldId id="3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3/4/2022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07E606C-1CA9-4B6F-983E-548F0F94582C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5AC9FB-EEBA-490C-AF3C-DD91A8867C7B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16512D-5038-450C-AAAE-C79BC62C9D0A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0E1212-8A7E-4527-911B-232B7FFAF3B1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D17FDFD-8CC9-46C1-BFBE-B485C5E9BE14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91FFA8C-6F11-468A-AADC-8782C8427D18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260E20-2D50-4567-ACD7-A054F75A3E6F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1B5735A-69EB-46CC-9323-E91AE93D0B1C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6822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6943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05F252-7F57-4ADE-8252-B7B9064778E4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E077E56-F374-4C46-8BA8-07453BAE1112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726065-4DD5-44DE-8E7A-B6E78BDDC8F7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105057-A596-4B2F-816F-2417A59FA2F1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</p:spTree>
    <p:extLst>
      <p:ext uri="{BB962C8B-B14F-4D97-AF65-F5344CB8AC3E}">
        <p14:creationId xmlns:p14="http://schemas.microsoft.com/office/powerpoint/2010/main" val="1780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62474" y="3799449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557281" y="3058552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310858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777614" y="3053341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C40A7B6-5516-46C9-9949-7F7A3647D715}"/>
              </a:ext>
            </a:extLst>
          </p:cNvPr>
          <p:cNvCxnSpPr>
            <a:cxnSpLocks/>
            <a:stCxn id="89" idx="0"/>
            <a:endCxn id="14" idx="0"/>
          </p:cNvCxnSpPr>
          <p:nvPr/>
        </p:nvCxnSpPr>
        <p:spPr>
          <a:xfrm rot="5400000" flipH="1" flipV="1">
            <a:off x="4150842" y="91325"/>
            <a:ext cx="192789" cy="5335244"/>
          </a:xfrm>
          <a:prstGeom prst="bentConnector3">
            <a:avLst>
              <a:gd name="adj1" fmla="val 76161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602724" y="3474270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765281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242458" y="347808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18858" y="266255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340291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964474" y="51122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777370" y="552303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AD8E7D3-DD87-4A1B-A5A6-1C92165F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747982" y="268068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348808" y="349621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569646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Dynamic validation is enabled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validated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973400" y="429559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984383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Tier Request is approved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831529" y="518773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Update request is 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4B3499-4169-4140-A86C-A9808DA2C3FB}"/>
              </a:ext>
            </a:extLst>
          </p:cNvPr>
          <p:cNvSpPr/>
          <p:nvPr/>
        </p:nvSpPr>
        <p:spPr>
          <a:xfrm>
            <a:off x="3565970" y="954523"/>
            <a:ext cx="1187432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Dynamic validation is disabled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FE9C75-50CE-4FB4-8134-43AB3CB48C60}"/>
              </a:ext>
            </a:extLst>
          </p:cNvPr>
          <p:cNvCxnSpPr>
            <a:cxnSpLocks/>
          </p:cNvCxnSpPr>
          <p:nvPr/>
        </p:nvCxnSpPr>
        <p:spPr>
          <a:xfrm rot="5400000">
            <a:off x="8743269" y="3945023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555472A-6B8F-499A-9FAE-3F1AF0BBF74D}"/>
              </a:ext>
            </a:extLst>
          </p:cNvPr>
          <p:cNvCxnSpPr>
            <a:cxnSpLocks/>
          </p:cNvCxnSpPr>
          <p:nvPr/>
        </p:nvCxnSpPr>
        <p:spPr>
          <a:xfrm rot="10800000">
            <a:off x="6916521" y="3748555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91709</TotalTime>
  <Words>466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11121</cp:revision>
  <cp:lastPrinted>2020-03-12T23:00:21Z</cp:lastPrinted>
  <dcterms:created xsi:type="dcterms:W3CDTF">2017-06-22T08:43:38Z</dcterms:created>
  <dcterms:modified xsi:type="dcterms:W3CDTF">2022-03-04T08:26:03Z</dcterms:modified>
</cp:coreProperties>
</file>