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08" r:id="rId2"/>
    <p:sldId id="3269" r:id="rId3"/>
    <p:sldId id="3270" r:id="rId4"/>
    <p:sldId id="3228" r:id="rId5"/>
    <p:sldId id="3277" r:id="rId6"/>
    <p:sldId id="3278" r:id="rId7"/>
    <p:sldId id="3229" r:id="rId8"/>
    <p:sldId id="3272" r:id="rId9"/>
    <p:sldId id="3273" r:id="rId10"/>
    <p:sldId id="3274" r:id="rId11"/>
    <p:sldId id="3275" r:id="rId12"/>
    <p:sldId id="3276" r:id="rId1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69"/>
            <p14:sldId id="3270"/>
            <p14:sldId id="3228"/>
            <p14:sldId id="3277"/>
            <p14:sldId id="3278"/>
            <p14:sldId id="3229"/>
            <p14:sldId id="3272"/>
            <p14:sldId id="3273"/>
            <p14:sldId id="3274"/>
            <p14:sldId id="3275"/>
            <p14:sldId id="3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10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5/16/2022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News Post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0B6E8AC-FCF9-4C4A-971C-FC2DD0F0DB72}"/>
              </a:ext>
            </a:extLst>
          </p:cNvPr>
          <p:cNvCxnSpPr>
            <a:cxnSpLocks/>
            <a:stCxn id="88" idx="0"/>
            <a:endCxn id="149" idx="3"/>
          </p:cNvCxnSpPr>
          <p:nvPr/>
        </p:nvCxnSpPr>
        <p:spPr>
          <a:xfrm rot="16200000" flipV="1">
            <a:off x="7710498" y="1889720"/>
            <a:ext cx="993194" cy="905350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ADE0865F-0AD3-40B2-A0E8-7EEFE10308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285514" y="2838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061299" y="332079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3558564" y="36855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952071" y="305501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069164" y="3043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50464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75229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952071" y="33263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825030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759537" y="2786300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draft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saved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372540" y="39148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801820" y="344179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5112868" y="2725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083770" y="27539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384107" y="3234992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083435" y="3234992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592784" y="280432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Post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published 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63770" y="2838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844089" y="367599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964679" y="3036992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5121766" y="367808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975603" y="473600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6791286" y="516751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5292868" y="4701845"/>
            <a:ext cx="767444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9F6972-8639-40BB-805A-2AA8AA47F3F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6060312" y="4934002"/>
            <a:ext cx="73097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676590" y="4004894"/>
            <a:ext cx="0" cy="6969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2CA9506-1FCB-40F2-9EF8-2795C72B4F39}"/>
              </a:ext>
            </a:extLst>
          </p:cNvPr>
          <p:cNvSpPr/>
          <p:nvPr/>
        </p:nvSpPr>
        <p:spPr>
          <a:xfrm>
            <a:off x="8256399" y="4701845"/>
            <a:ext cx="767444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Post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DED3B0-5D2E-41D3-B4EC-DF8AB54510AB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8640121" y="4004894"/>
            <a:ext cx="0" cy="6969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82A49E-324C-45B8-9910-3A08D57E4498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7555919" y="4934002"/>
            <a:ext cx="700480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6592784" y="159510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Post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unpublished 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stCxn id="149" idx="1"/>
            <a:endCxn id="41" idx="0"/>
          </p:cNvCxnSpPr>
          <p:nvPr/>
        </p:nvCxnSpPr>
        <p:spPr>
          <a:xfrm rot="10800000" flipV="1">
            <a:off x="5681514" y="1845798"/>
            <a:ext cx="911270" cy="993194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56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0B6E8AC-FCF9-4C4A-971C-FC2DD0F0DB72}"/>
              </a:ext>
            </a:extLst>
          </p:cNvPr>
          <p:cNvCxnSpPr>
            <a:cxnSpLocks/>
            <a:stCxn id="88" idx="0"/>
            <a:endCxn id="149" idx="3"/>
          </p:cNvCxnSpPr>
          <p:nvPr/>
        </p:nvCxnSpPr>
        <p:spPr>
          <a:xfrm rot="16200000" flipV="1">
            <a:off x="7710498" y="1889720"/>
            <a:ext cx="993194" cy="90535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ADE0865F-0AD3-40B2-A0E8-7EEFE10308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285514" y="2838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061299" y="332079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3558564" y="36855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952071" y="305501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069164" y="3043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50464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75229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952071" y="33263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825030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759537" y="2786300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draft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saved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372540" y="39148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801820" y="344179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5112868" y="2725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083770" y="27539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384107" y="3234992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083435" y="3234992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592784" y="280432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Post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published 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263770" y="2838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844089" y="367599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964679" y="3036992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5121766" y="367808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75603" y="473600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6791286" y="516751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5292868" y="4701845"/>
            <a:ext cx="767444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9F6972-8639-40BB-805A-2AA8AA47F3F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6060312" y="4934002"/>
            <a:ext cx="730974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676590" y="4004894"/>
            <a:ext cx="0" cy="69695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2CA9506-1FCB-40F2-9EF8-2795C72B4F39}"/>
              </a:ext>
            </a:extLst>
          </p:cNvPr>
          <p:cNvSpPr/>
          <p:nvPr/>
        </p:nvSpPr>
        <p:spPr>
          <a:xfrm>
            <a:off x="8256399" y="4701845"/>
            <a:ext cx="767444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Post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DED3B0-5D2E-41D3-B4EC-DF8AB54510AB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8640121" y="4004894"/>
            <a:ext cx="0" cy="6969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82A49E-324C-45B8-9910-3A08D57E4498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7555919" y="4934002"/>
            <a:ext cx="700480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6592784" y="159510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Post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unpublished 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stCxn id="149" idx="1"/>
            <a:endCxn id="41" idx="0"/>
          </p:cNvCxnSpPr>
          <p:nvPr/>
        </p:nvCxnSpPr>
        <p:spPr>
          <a:xfrm rot="10800000" flipV="1">
            <a:off x="5681514" y="1845798"/>
            <a:ext cx="911270" cy="993194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94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0B6E8AC-FCF9-4C4A-971C-FC2DD0F0DB72}"/>
              </a:ext>
            </a:extLst>
          </p:cNvPr>
          <p:cNvCxnSpPr>
            <a:cxnSpLocks/>
            <a:stCxn id="88" idx="0"/>
            <a:endCxn id="149" idx="3"/>
          </p:cNvCxnSpPr>
          <p:nvPr/>
        </p:nvCxnSpPr>
        <p:spPr>
          <a:xfrm rot="16200000" flipV="1">
            <a:off x="7710498" y="1889720"/>
            <a:ext cx="993194" cy="90535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ADE0865F-0AD3-40B2-A0E8-7EEFE103080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5285514" y="2838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061299" y="332079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3558564" y="36855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952071" y="305501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069164" y="3043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50464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75229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952071" y="33263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825030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759537" y="2786300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draft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saved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372540" y="39148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801820" y="344179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5112868" y="2725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083770" y="27539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384107" y="3234992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083435" y="3234992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592784" y="280432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Post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published 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63770" y="2838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844089" y="367599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964679" y="3036992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5121766" y="367808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75603" y="473600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6791286" y="516751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5292868" y="4701845"/>
            <a:ext cx="767444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9F6972-8639-40BB-805A-2AA8AA47F3F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6060312" y="4934002"/>
            <a:ext cx="73097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676590" y="4004894"/>
            <a:ext cx="0" cy="6969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2CA9506-1FCB-40F2-9EF8-2795C72B4F39}"/>
              </a:ext>
            </a:extLst>
          </p:cNvPr>
          <p:cNvSpPr/>
          <p:nvPr/>
        </p:nvSpPr>
        <p:spPr>
          <a:xfrm>
            <a:off x="8256399" y="4701845"/>
            <a:ext cx="767444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Post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DED3B0-5D2E-41D3-B4EC-DF8AB54510AB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8640121" y="4004894"/>
            <a:ext cx="0" cy="69695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82A49E-324C-45B8-9910-3A08D57E4498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7555919" y="4934002"/>
            <a:ext cx="700480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6592784" y="159510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Post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unpublished 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stCxn id="149" idx="1"/>
            <a:endCxn id="41" idx="0"/>
          </p:cNvCxnSpPr>
          <p:nvPr/>
        </p:nvCxnSpPr>
        <p:spPr>
          <a:xfrm rot="10800000" flipV="1">
            <a:off x="5681514" y="1845798"/>
            <a:ext cx="911270" cy="993194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73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0B6E8AC-FCF9-4C4A-971C-FC2DD0F0DB72}"/>
              </a:ext>
            </a:extLst>
          </p:cNvPr>
          <p:cNvCxnSpPr>
            <a:cxnSpLocks/>
            <a:stCxn id="88" idx="0"/>
            <a:endCxn id="149" idx="3"/>
          </p:cNvCxnSpPr>
          <p:nvPr/>
        </p:nvCxnSpPr>
        <p:spPr>
          <a:xfrm rot="16200000" flipV="1">
            <a:off x="7710498" y="1889720"/>
            <a:ext cx="993194" cy="905350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ADE0865F-0AD3-40B2-A0E8-7EEFE103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5514" y="2838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061299" y="332079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3558564" y="36855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952071" y="305501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069164" y="3043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50464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75229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952071" y="33263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825030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759537" y="2786300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draft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saved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372540" y="39148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801820" y="344179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5112868" y="2725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083770" y="27539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384107" y="3234992"/>
            <a:ext cx="1907328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083435" y="3234992"/>
            <a:ext cx="2180335" cy="0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592784" y="280432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Post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published 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770" y="2838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844089" y="367599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64679" y="3036992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5121766" y="367808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603" y="473600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6791286" y="516751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5292868" y="4701845"/>
            <a:ext cx="767444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9F6972-8639-40BB-805A-2AA8AA47F3F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6060312" y="4934002"/>
            <a:ext cx="73097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676590" y="4004894"/>
            <a:ext cx="0" cy="696951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2CA9506-1FCB-40F2-9EF8-2795C72B4F39}"/>
              </a:ext>
            </a:extLst>
          </p:cNvPr>
          <p:cNvSpPr/>
          <p:nvPr/>
        </p:nvSpPr>
        <p:spPr>
          <a:xfrm>
            <a:off x="8256399" y="4701845"/>
            <a:ext cx="767444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Post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DED3B0-5D2E-41D3-B4EC-DF8AB54510AB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8640121" y="4004894"/>
            <a:ext cx="0" cy="696951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82A49E-324C-45B8-9910-3A08D57E4498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7555919" y="4934002"/>
            <a:ext cx="70048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6592784" y="159510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Post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unpublished 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stCxn id="149" idx="1"/>
            <a:endCxn id="41" idx="0"/>
          </p:cNvCxnSpPr>
          <p:nvPr/>
        </p:nvCxnSpPr>
        <p:spPr>
          <a:xfrm rot="10800000" flipV="1">
            <a:off x="5681514" y="1845798"/>
            <a:ext cx="911270" cy="993194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0B6E8AC-FCF9-4C4A-971C-FC2DD0F0DB72}"/>
              </a:ext>
            </a:extLst>
          </p:cNvPr>
          <p:cNvCxnSpPr>
            <a:cxnSpLocks/>
            <a:stCxn id="88" idx="0"/>
            <a:endCxn id="149" idx="3"/>
          </p:cNvCxnSpPr>
          <p:nvPr/>
        </p:nvCxnSpPr>
        <p:spPr>
          <a:xfrm rot="16200000" flipV="1">
            <a:off x="7710498" y="1889720"/>
            <a:ext cx="993194" cy="90535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ADE0865F-0AD3-40B2-A0E8-7EEFE103080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5285514" y="2838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061299" y="332079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3558564" y="36855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952071" y="305501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069164" y="3043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50464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75229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952071" y="33263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825030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759537" y="2786300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draft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saved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372540" y="39148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801820" y="344179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5112868" y="2725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083770" y="27539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384107" y="3234992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083435" y="3234992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592784" y="280432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Post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published 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263770" y="2838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844089" y="367599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964679" y="3036992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5121766" y="367808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975603" y="473600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6791286" y="516751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5292868" y="4701845"/>
            <a:ext cx="767444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9F6972-8639-40BB-805A-2AA8AA47F3F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6060312" y="4934002"/>
            <a:ext cx="73097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676590" y="4004894"/>
            <a:ext cx="0" cy="6969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2CA9506-1FCB-40F2-9EF8-2795C72B4F39}"/>
              </a:ext>
            </a:extLst>
          </p:cNvPr>
          <p:cNvSpPr/>
          <p:nvPr/>
        </p:nvSpPr>
        <p:spPr>
          <a:xfrm>
            <a:off x="8256399" y="4701845"/>
            <a:ext cx="767444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Post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DED3B0-5D2E-41D3-B4EC-DF8AB54510AB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8640121" y="4004894"/>
            <a:ext cx="0" cy="6969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82A49E-324C-45B8-9910-3A08D57E4498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7555919" y="4934002"/>
            <a:ext cx="700480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6592784" y="159510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Post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unpublished 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stCxn id="149" idx="1"/>
            <a:endCxn id="41" idx="0"/>
          </p:cNvCxnSpPr>
          <p:nvPr/>
        </p:nvCxnSpPr>
        <p:spPr>
          <a:xfrm rot="10800000" flipV="1">
            <a:off x="5681514" y="1845798"/>
            <a:ext cx="911270" cy="993194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5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0B6E8AC-FCF9-4C4A-971C-FC2DD0F0DB72}"/>
              </a:ext>
            </a:extLst>
          </p:cNvPr>
          <p:cNvCxnSpPr>
            <a:cxnSpLocks/>
            <a:stCxn id="88" idx="0"/>
            <a:endCxn id="149" idx="3"/>
          </p:cNvCxnSpPr>
          <p:nvPr/>
        </p:nvCxnSpPr>
        <p:spPr>
          <a:xfrm rot="16200000" flipV="1">
            <a:off x="7710498" y="1889720"/>
            <a:ext cx="993194" cy="90535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ADE0865F-0AD3-40B2-A0E8-7EEFE10308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285514" y="2838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061299" y="332079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3558564" y="36855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952071" y="305501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069164" y="3043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50464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75229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952071" y="33263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825030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759537" y="2786300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draft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saved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372540" y="39148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801820" y="344179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5112868" y="2725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083770" y="27539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384107" y="3234992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083435" y="3234992"/>
            <a:ext cx="2180335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592784" y="280432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Post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published 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63770" y="2838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844089" y="367599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964679" y="3036992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5121766" y="367808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975603" y="473600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6791286" y="516751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5292868" y="4701845"/>
            <a:ext cx="767444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9F6972-8639-40BB-805A-2AA8AA47F3F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6060312" y="4934002"/>
            <a:ext cx="730974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676590" y="4004894"/>
            <a:ext cx="0" cy="69695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2CA9506-1FCB-40F2-9EF8-2795C72B4F39}"/>
              </a:ext>
            </a:extLst>
          </p:cNvPr>
          <p:cNvSpPr/>
          <p:nvPr/>
        </p:nvSpPr>
        <p:spPr>
          <a:xfrm>
            <a:off x="8256399" y="4701845"/>
            <a:ext cx="767444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Post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DED3B0-5D2E-41D3-B4EC-DF8AB54510AB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8640121" y="4004894"/>
            <a:ext cx="0" cy="6969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82A49E-324C-45B8-9910-3A08D57E4498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7555919" y="4934002"/>
            <a:ext cx="700480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6592784" y="159510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Post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unpublished 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stCxn id="149" idx="1"/>
            <a:endCxn id="41" idx="0"/>
          </p:cNvCxnSpPr>
          <p:nvPr/>
        </p:nvCxnSpPr>
        <p:spPr>
          <a:xfrm rot="10800000" flipV="1">
            <a:off x="5681514" y="1845798"/>
            <a:ext cx="911270" cy="993194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8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0B6E8AC-FCF9-4C4A-971C-FC2DD0F0DB72}"/>
              </a:ext>
            </a:extLst>
          </p:cNvPr>
          <p:cNvCxnSpPr>
            <a:cxnSpLocks/>
            <a:stCxn id="88" idx="0"/>
            <a:endCxn id="149" idx="3"/>
          </p:cNvCxnSpPr>
          <p:nvPr/>
        </p:nvCxnSpPr>
        <p:spPr>
          <a:xfrm rot="16200000" flipV="1">
            <a:off x="7710498" y="1889720"/>
            <a:ext cx="993194" cy="905350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ADE0865F-0AD3-40B2-A0E8-7EEFE10308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285514" y="2838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061299" y="332079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3558564" y="36855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952071" y="305501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069164" y="3043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50464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75229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952071" y="33263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825030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759537" y="2786300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draft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saved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372540" y="39148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801820" y="344179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5112868" y="2725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083770" y="27539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384107" y="3234992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083435" y="3234992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592784" y="280432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Post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published 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63770" y="2838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844089" y="367599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964679" y="3036992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5121766" y="367808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75603" y="473600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6791286" y="516751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5292868" y="4701845"/>
            <a:ext cx="767444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9F6972-8639-40BB-805A-2AA8AA47F3F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6060312" y="4934002"/>
            <a:ext cx="73097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676590" y="4004894"/>
            <a:ext cx="0" cy="6969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2CA9506-1FCB-40F2-9EF8-2795C72B4F39}"/>
              </a:ext>
            </a:extLst>
          </p:cNvPr>
          <p:cNvSpPr/>
          <p:nvPr/>
        </p:nvSpPr>
        <p:spPr>
          <a:xfrm>
            <a:off x="8256399" y="4701845"/>
            <a:ext cx="767444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Post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DED3B0-5D2E-41D3-B4EC-DF8AB54510AB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8640121" y="4004894"/>
            <a:ext cx="0" cy="69695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82A49E-324C-45B8-9910-3A08D57E4498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7555919" y="4934002"/>
            <a:ext cx="700480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6592784" y="159510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Post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unpublished 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stCxn id="149" idx="1"/>
            <a:endCxn id="41" idx="0"/>
          </p:cNvCxnSpPr>
          <p:nvPr/>
        </p:nvCxnSpPr>
        <p:spPr>
          <a:xfrm rot="10800000" flipV="1">
            <a:off x="5681514" y="1845798"/>
            <a:ext cx="911270" cy="993194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0B6E8AC-FCF9-4C4A-971C-FC2DD0F0DB72}"/>
              </a:ext>
            </a:extLst>
          </p:cNvPr>
          <p:cNvCxnSpPr>
            <a:cxnSpLocks/>
            <a:stCxn id="88" idx="0"/>
            <a:endCxn id="149" idx="3"/>
          </p:cNvCxnSpPr>
          <p:nvPr/>
        </p:nvCxnSpPr>
        <p:spPr>
          <a:xfrm rot="16200000" flipV="1">
            <a:off x="7710498" y="1889720"/>
            <a:ext cx="993194" cy="90535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ADE0865F-0AD3-40B2-A0E8-7EEFE10308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285514" y="2838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061299" y="332079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3558564" y="36855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952071" y="305501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069164" y="3043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50464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75229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952071" y="33263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825030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759537" y="2786300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draft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saved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372540" y="39148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801820" y="344179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5112868" y="2725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083770" y="27539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384107" y="3234992"/>
            <a:ext cx="1907328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083435" y="3234992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592784" y="280432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Post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published 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263770" y="2838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844089" y="367599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964679" y="3036992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5121766" y="367808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975603" y="473600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6791286" y="516751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5292868" y="4701845"/>
            <a:ext cx="767444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9F6972-8639-40BB-805A-2AA8AA47F3F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6060312" y="4934002"/>
            <a:ext cx="73097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676590" y="4004894"/>
            <a:ext cx="0" cy="6969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2CA9506-1FCB-40F2-9EF8-2795C72B4F39}"/>
              </a:ext>
            </a:extLst>
          </p:cNvPr>
          <p:cNvSpPr/>
          <p:nvPr/>
        </p:nvSpPr>
        <p:spPr>
          <a:xfrm>
            <a:off x="8256399" y="4701845"/>
            <a:ext cx="767444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Post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DED3B0-5D2E-41D3-B4EC-DF8AB54510AB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8640121" y="4004894"/>
            <a:ext cx="0" cy="6969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82A49E-324C-45B8-9910-3A08D57E4498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7555919" y="4934002"/>
            <a:ext cx="700480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6592784" y="159510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Post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unpublished 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stCxn id="149" idx="1"/>
            <a:endCxn id="41" idx="0"/>
          </p:cNvCxnSpPr>
          <p:nvPr/>
        </p:nvCxnSpPr>
        <p:spPr>
          <a:xfrm rot="10800000" flipV="1">
            <a:off x="5681514" y="1845798"/>
            <a:ext cx="911270" cy="993194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0B6E8AC-FCF9-4C4A-971C-FC2DD0F0DB72}"/>
              </a:ext>
            </a:extLst>
          </p:cNvPr>
          <p:cNvCxnSpPr>
            <a:cxnSpLocks/>
            <a:stCxn id="88" idx="0"/>
            <a:endCxn id="149" idx="3"/>
          </p:cNvCxnSpPr>
          <p:nvPr/>
        </p:nvCxnSpPr>
        <p:spPr>
          <a:xfrm rot="16200000" flipV="1">
            <a:off x="7710498" y="1889720"/>
            <a:ext cx="993194" cy="90535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ADE0865F-0AD3-40B2-A0E8-7EEFE10308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285514" y="2838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061299" y="332079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3558564" y="36855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952071" y="305501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069164" y="3043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50464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75229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952071" y="33263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8250308" y="282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759537" y="2786300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draft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saved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372540" y="39148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801820" y="344179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5112868" y="2725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083770" y="27539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384107" y="3234992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083435" y="3234992"/>
            <a:ext cx="2180335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592784" y="280432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Post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published 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63770" y="28389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844089" y="367599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964679" y="3036992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5121766" y="367808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975603" y="473600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6791286" y="516751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5292868" y="4701845"/>
            <a:ext cx="767444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9F6972-8639-40BB-805A-2AA8AA47F3F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6060312" y="4934002"/>
            <a:ext cx="73097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676590" y="4004894"/>
            <a:ext cx="0" cy="6969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2CA9506-1FCB-40F2-9EF8-2795C72B4F39}"/>
              </a:ext>
            </a:extLst>
          </p:cNvPr>
          <p:cNvSpPr/>
          <p:nvPr/>
        </p:nvSpPr>
        <p:spPr>
          <a:xfrm>
            <a:off x="8256399" y="4701845"/>
            <a:ext cx="767444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Post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DED3B0-5D2E-41D3-B4EC-DF8AB54510AB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8640121" y="4004894"/>
            <a:ext cx="0" cy="6969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82A49E-324C-45B8-9910-3A08D57E4498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7555919" y="4934002"/>
            <a:ext cx="700480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6592784" y="159510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Post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unpublished 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stCxn id="149" idx="1"/>
            <a:endCxn id="41" idx="0"/>
          </p:cNvCxnSpPr>
          <p:nvPr/>
        </p:nvCxnSpPr>
        <p:spPr>
          <a:xfrm rot="10800000" flipV="1">
            <a:off x="5681514" y="1845798"/>
            <a:ext cx="911270" cy="993194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79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88543</TotalTime>
  <Words>337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Stanislav Nikiforov</cp:lastModifiedBy>
  <cp:revision>11131</cp:revision>
  <cp:lastPrinted>2020-03-12T23:00:21Z</cp:lastPrinted>
  <dcterms:created xsi:type="dcterms:W3CDTF">2017-06-22T08:43:38Z</dcterms:created>
  <dcterms:modified xsi:type="dcterms:W3CDTF">2022-05-16T08:12:37Z</dcterms:modified>
</cp:coreProperties>
</file>