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29"/>
  </p:notesMasterIdLst>
  <p:handoutMasterIdLst>
    <p:handoutMasterId r:id="rId30"/>
  </p:handoutMasterIdLst>
  <p:sldIdLst>
    <p:sldId id="3208" r:id="rId2"/>
    <p:sldId id="3269" r:id="rId3"/>
    <p:sldId id="3270" r:id="rId4"/>
    <p:sldId id="3228" r:id="rId5"/>
    <p:sldId id="3271" r:id="rId6"/>
    <p:sldId id="3275" r:id="rId7"/>
    <p:sldId id="3279" r:id="rId8"/>
    <p:sldId id="3281" r:id="rId9"/>
    <p:sldId id="3284" r:id="rId10"/>
    <p:sldId id="3286" r:id="rId11"/>
    <p:sldId id="3287" r:id="rId12"/>
    <p:sldId id="3292" r:id="rId13"/>
    <p:sldId id="3229" r:id="rId14"/>
    <p:sldId id="3272" r:id="rId15"/>
    <p:sldId id="3273" r:id="rId16"/>
    <p:sldId id="3276" r:id="rId17"/>
    <p:sldId id="3280" r:id="rId18"/>
    <p:sldId id="3282" r:id="rId19"/>
    <p:sldId id="3274" r:id="rId20"/>
    <p:sldId id="3278" r:id="rId21"/>
    <p:sldId id="3285" r:id="rId22"/>
    <p:sldId id="3289" r:id="rId23"/>
    <p:sldId id="3288" r:id="rId24"/>
    <p:sldId id="3277" r:id="rId25"/>
    <p:sldId id="3290" r:id="rId26"/>
    <p:sldId id="3291" r:id="rId27"/>
    <p:sldId id="3283" r:id="rId28"/>
  </p:sldIdLst>
  <p:sldSz cx="121920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1"/>
            <p14:sldId id="3275"/>
            <p14:sldId id="3279"/>
            <p14:sldId id="3281"/>
            <p14:sldId id="3284"/>
            <p14:sldId id="3286"/>
            <p14:sldId id="3287"/>
            <p14:sldId id="3292"/>
            <p14:sldId id="3229"/>
            <p14:sldId id="3272"/>
            <p14:sldId id="3273"/>
            <p14:sldId id="3276"/>
            <p14:sldId id="3280"/>
            <p14:sldId id="3282"/>
            <p14:sldId id="3274"/>
            <p14:sldId id="3278"/>
            <p14:sldId id="3285"/>
            <p14:sldId id="3289"/>
            <p14:sldId id="3288"/>
            <p14:sldId id="3277"/>
            <p14:sldId id="3290"/>
            <p14:sldId id="3291"/>
            <p14:sldId id="3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2AB"/>
    <a:srgbClr val="FFFDF7"/>
    <a:srgbClr val="2075C4"/>
    <a:srgbClr val="0A75D3"/>
    <a:srgbClr val="3A105E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2" autoAdjust="0"/>
  </p:normalViewPr>
  <p:slideViewPr>
    <p:cSldViewPr snapToGrid="0" snapToObjects="1">
      <p:cViewPr varScale="1">
        <p:scale>
          <a:sx n="79" d="100"/>
          <a:sy n="79" d="100"/>
        </p:scale>
        <p:origin x="86" y="11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7/1/2022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1143000"/>
            <a:ext cx="4841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708C-E0DF-58E7-F6D4-F1D79176B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4C8E3-FF52-25B7-3592-D8ACE26F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FBE0-385B-B230-8CCF-4679B19F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4FD3-367C-417E-C79B-0D98178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D821-0CA6-EEB1-4874-59702EFD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343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E46-54B2-C0A3-5062-E768E2C6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2C02-7C38-DAE4-501D-90976CE7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2C3A-911E-FC5D-CF6F-6E6C75E9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E87B-54D4-A8C3-9A67-95148AEA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9CE2-BEDE-7ED6-E486-75355088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27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27EE4-5953-A5CA-C2A4-D4BE49E8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DB9C2-5DAE-959E-808A-50F7E5DF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2AE9-9C04-C866-42C9-22164F41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9A3E-2E96-7F88-2769-4C161881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99B5-5EB6-0200-F94F-115BED47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74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777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863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863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777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51816" marB="5181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886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51816" marB="5181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51816" marB="51816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777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777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398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0E58-3AF1-56A0-700A-194D6857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E117-44D8-7169-96BC-A40B58D0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356F-65EE-9F0B-FC42-E1835D5E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C554-F1EA-4C58-B81C-BF11552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36EA-CF81-E446-48D2-91D89BC8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78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19DD-8B59-1CD4-F31C-3B15964C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5DFE-0E97-8818-B9AD-6DD6F922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0CBA-6906-3156-2E6E-CDA89077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C233-BBA6-E76C-ADC4-C4DCD8B1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95B3-D363-28F5-B58E-FAA043D6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809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15F5-8F1D-43C0-2513-C0BF877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B86B-5524-494D-8B72-6AFF2C22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55D2-6B0B-4189-B456-289D9DF00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1D71-7220-643B-0AA0-A42D1C05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ECF8-9BFC-2ADD-939C-1645D4C5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F7BA-F25A-0998-0D1A-08BEB960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144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068B-B316-2639-CB5C-6F134D4D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00FE-F260-3B12-FF89-FB136778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337F-4C06-E201-A67B-FEB9400D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66B4F-A5F9-37C8-8BAF-709DF604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4D3E3-52A2-9596-0CAA-F1B27912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FB0A2-2BEE-6BA9-CE26-CFA7A9B8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07CA0-0557-27A5-3627-5E821821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3FA0-736C-7236-5672-8E3D462A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697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1E45-9E5D-8C71-58CA-AB10E17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85699-197C-2C30-6B3E-D416E3D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DF71B-5F3C-C1FB-82A3-EBEC61B8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7FF67-0924-96CD-8B88-AEFBCC51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97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8DAE-F012-2062-95A0-020F2373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FB8EB-4AC4-657B-9AC1-55A41362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B23C7-8141-DB7D-E220-C5AD7D8B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255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448-581E-6AFF-63A4-CE64FEB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6DC-1014-6DE2-A306-F55531E3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C62E-6781-9FA3-F9AF-A1213C58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23F8-2AFC-46E8-0CF9-E7F4D10A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513F-597F-B231-A4F1-A5B0B27D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DA87-DE72-1DD7-8D1A-A8ED0C1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436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ACC3-B0E5-BBA8-F301-DA4E15ED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31679-853F-7C3C-9FD4-A6F6FA95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C59F6-8F3B-15EE-AA3E-EC3E3E190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9C8B-51BE-B481-CAFD-279EE49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584A-67F7-9730-870C-CCDBA774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6B48-8656-39E1-D2CB-1F018499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292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CDB2F-20B7-3993-C641-655A4F1B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1AAE-0523-2404-3B76-009B992C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33BB-C2B7-3C14-655F-570448D0D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337D-4B71-5F68-F7A3-5BAD19FE1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9F6D-BEE0-EE3E-C844-B6969B69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772" r:id="rId13"/>
    <p:sldLayoutId id="2147483771" r:id="rId14"/>
    <p:sldLayoutId id="21474837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9756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9756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/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9756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128403-9B5A-BC7C-8499-6D3F100B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182165" y="30508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C16C772-9D88-1A65-F0E3-6CDDF637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2209" y="39471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3CF28348-AC93-38AC-B77E-41446EE826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8563" y="3015253"/>
            <a:ext cx="852370" cy="8523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846185" y="32681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963278" y="32567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846185" y="35394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144422" y="30362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4433453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5924512" y="4647101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Local Environment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connected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266654" y="41279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84741" y="3642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6982" y="29390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977884" y="29670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3980933" y="3441439"/>
            <a:ext cx="2204616" cy="665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775971" y="387316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Running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9150" y="38676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5549" y="30520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47599" y="3243438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ABC03F-99B9-4C50-922D-F3C0C813BA72}"/>
              </a:ext>
            </a:extLst>
          </p:cNvPr>
          <p:cNvSpPr/>
          <p:nvPr/>
        </p:nvSpPr>
        <p:spPr>
          <a:xfrm>
            <a:off x="5778753" y="653909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Connected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79885-F82C-4570-947A-A2A9B5BC429F}"/>
              </a:ext>
            </a:extLst>
          </p:cNvPr>
          <p:cNvSpPr/>
          <p:nvPr/>
        </p:nvSpPr>
        <p:spPr>
          <a:xfrm>
            <a:off x="5997455" y="564650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56B37-9235-EB62-B4E2-FECFEB93ED76}"/>
              </a:ext>
            </a:extLst>
          </p:cNvPr>
          <p:cNvSpPr/>
          <p:nvPr/>
        </p:nvSpPr>
        <p:spPr>
          <a:xfrm>
            <a:off x="2751292" y="38534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Uninitialized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C2BAC-F401-B21A-DF56-4888A781FBD9}"/>
              </a:ext>
            </a:extLst>
          </p:cNvPr>
          <p:cNvSpPr/>
          <p:nvPr/>
        </p:nvSpPr>
        <p:spPr>
          <a:xfrm>
            <a:off x="2988245" y="296088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50211C-3476-40A5-15FF-AB64ADC5914A}"/>
              </a:ext>
            </a:extLst>
          </p:cNvPr>
          <p:cNvCxnSpPr>
            <a:cxnSpLocks/>
            <a:stCxn id="61" idx="3"/>
            <a:endCxn id="4" idx="1"/>
          </p:cNvCxnSpPr>
          <p:nvPr/>
        </p:nvCxnSpPr>
        <p:spPr>
          <a:xfrm>
            <a:off x="1167027" y="3441438"/>
            <a:ext cx="196153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A944A2A-E6C7-9556-E414-D08369B7F335}"/>
              </a:ext>
            </a:extLst>
          </p:cNvPr>
          <p:cNvSpPr/>
          <p:nvPr/>
        </p:nvSpPr>
        <p:spPr>
          <a:xfrm>
            <a:off x="8781999" y="654005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Disconnected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F1881-435F-C6A4-FF9F-D33BE7C527D1}"/>
              </a:ext>
            </a:extLst>
          </p:cNvPr>
          <p:cNvSpPr/>
          <p:nvPr/>
        </p:nvSpPr>
        <p:spPr>
          <a:xfrm>
            <a:off x="8989992" y="564746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Graphic 20" descr="Irritant with solid fill">
            <a:extLst>
              <a:ext uri="{FF2B5EF4-FFF2-40B4-BE49-F238E27FC236}">
                <a16:creationId xmlns:a16="http://schemas.microsoft.com/office/drawing/2014/main" id="{0B61A63F-5EEE-9703-54FE-7AE5179A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215" y="5722970"/>
            <a:ext cx="852371" cy="83427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2E67C7-83B6-E10A-8720-C096C09B6615}"/>
              </a:ext>
            </a:extLst>
          </p:cNvPr>
          <p:cNvSpPr/>
          <p:nvPr/>
        </p:nvSpPr>
        <p:spPr>
          <a:xfrm>
            <a:off x="5784121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17645-DA3F-6414-0B26-392531E60EDC}"/>
              </a:ext>
            </a:extLst>
          </p:cNvPr>
          <p:cNvSpPr/>
          <p:nvPr/>
        </p:nvSpPr>
        <p:spPr>
          <a:xfrm>
            <a:off x="6032054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3C8E3-3BDD-81E5-C202-B9532E528DA6}"/>
              </a:ext>
            </a:extLst>
          </p:cNvPr>
          <p:cNvSpPr/>
          <p:nvPr/>
        </p:nvSpPr>
        <p:spPr>
          <a:xfrm>
            <a:off x="1563027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is created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F6FA959B-A3DF-8EF6-18E5-3C944403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61482" y="39180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0BC1E61-8DB8-3354-4917-7398A66FFFCD}"/>
              </a:ext>
            </a:extLst>
          </p:cNvPr>
          <p:cNvSpPr/>
          <p:nvPr/>
        </p:nvSpPr>
        <p:spPr>
          <a:xfrm>
            <a:off x="8775972" y="118510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Stopping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1E7745-7899-4357-C667-D990130BFBED}"/>
              </a:ext>
            </a:extLst>
          </p:cNvPr>
          <p:cNvSpPr/>
          <p:nvPr/>
        </p:nvSpPr>
        <p:spPr>
          <a:xfrm>
            <a:off x="9024947" y="237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442C3B-ECFD-9AFF-55F1-818C2E5DFB14}"/>
              </a:ext>
            </a:extLst>
          </p:cNvPr>
          <p:cNvSpPr/>
          <p:nvPr/>
        </p:nvSpPr>
        <p:spPr>
          <a:xfrm>
            <a:off x="5928867" y="196270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Restarting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pic>
        <p:nvPicPr>
          <p:cNvPr id="138" name="Graphic 137" descr="Information with solid fill">
            <a:extLst>
              <a:ext uri="{FF2B5EF4-FFF2-40B4-BE49-F238E27FC236}">
                <a16:creationId xmlns:a16="http://schemas.microsoft.com/office/drawing/2014/main" id="{ECDBB7FF-42DF-E94A-D6E6-5FB0DF769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8564" y="5704812"/>
            <a:ext cx="857957" cy="857957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BBC3FAE-65C9-3BB3-5C70-D52A92D2AE85}"/>
              </a:ext>
            </a:extLst>
          </p:cNvPr>
          <p:cNvSpPr/>
          <p:nvPr/>
        </p:nvSpPr>
        <p:spPr>
          <a:xfrm>
            <a:off x="2754449" y="652978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Errored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B013CB-9ED8-884C-C8E6-52F3B91D3D6A}"/>
              </a:ext>
            </a:extLst>
          </p:cNvPr>
          <p:cNvSpPr/>
          <p:nvPr/>
        </p:nvSpPr>
        <p:spPr>
          <a:xfrm>
            <a:off x="2973151" y="56372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90F8E6-1545-1680-360E-AA38014B39D8}"/>
              </a:ext>
            </a:extLst>
          </p:cNvPr>
          <p:cNvSpPr/>
          <p:nvPr/>
        </p:nvSpPr>
        <p:spPr>
          <a:xfrm>
            <a:off x="7482984" y="567658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B1237-EF1C-92B2-4813-B5806881D7AD}"/>
              </a:ext>
            </a:extLst>
          </p:cNvPr>
          <p:cNvCxnSpPr>
            <a:cxnSpLocks/>
            <a:stCxn id="94" idx="3"/>
            <a:endCxn id="134" idx="1"/>
          </p:cNvCxnSpPr>
          <p:nvPr/>
        </p:nvCxnSpPr>
        <p:spPr>
          <a:xfrm flipV="1">
            <a:off x="6977549" y="3446887"/>
            <a:ext cx="2204616" cy="12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FFD03-DBC9-8B30-7D75-5546EF794705}"/>
              </a:ext>
            </a:extLst>
          </p:cNvPr>
          <p:cNvSpPr/>
          <p:nvPr/>
        </p:nvSpPr>
        <p:spPr>
          <a:xfrm>
            <a:off x="5939817" y="40379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21924-825B-8433-32C6-B6AE1E89032E}"/>
              </a:ext>
            </a:extLst>
          </p:cNvPr>
          <p:cNvSpPr/>
          <p:nvPr/>
        </p:nvSpPr>
        <p:spPr>
          <a:xfrm>
            <a:off x="9121489" y="464538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Local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switch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D5B459-385B-16E7-0B64-98AF6285D3CF}"/>
              </a:ext>
            </a:extLst>
          </p:cNvPr>
          <p:cNvSpPr/>
          <p:nvPr/>
        </p:nvSpPr>
        <p:spPr>
          <a:xfrm>
            <a:off x="4173956" y="4645384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launch error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084E21-FB8A-F21B-1A0C-473865F9548F}"/>
              </a:ext>
            </a:extLst>
          </p:cNvPr>
          <p:cNvSpPr/>
          <p:nvPr/>
        </p:nvSpPr>
        <p:spPr>
          <a:xfrm>
            <a:off x="7486854" y="299940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Cloud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running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EDC871-E942-5A25-5FA8-B28D0DF8A7D9}"/>
              </a:ext>
            </a:extLst>
          </p:cNvPr>
          <p:cNvSpPr/>
          <p:nvPr/>
        </p:nvSpPr>
        <p:spPr>
          <a:xfrm>
            <a:off x="8918080" y="197648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Stopping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1191B6B-093B-9C81-F26B-F2E40F890A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573400" y="2595282"/>
            <a:ext cx="0" cy="3437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8BD3EA8-1982-64FE-D68F-2A2427472028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9573400" y="1581107"/>
            <a:ext cx="0" cy="395374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5F813A-D6FD-F97F-7CCC-8F08655E057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584187" y="1581107"/>
            <a:ext cx="0" cy="38159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C847-2870-6432-13C6-F7770B06BB8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6584187" y="2581502"/>
            <a:ext cx="0" cy="37938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8FD565-4578-D48C-B731-08400D096773}"/>
              </a:ext>
            </a:extLst>
          </p:cNvPr>
          <p:cNvCxnSpPr>
            <a:cxnSpLocks/>
            <a:stCxn id="126" idx="1"/>
            <a:endCxn id="118" idx="3"/>
          </p:cNvCxnSpPr>
          <p:nvPr/>
        </p:nvCxnSpPr>
        <p:spPr>
          <a:xfrm flipH="1">
            <a:off x="6984210" y="787805"/>
            <a:ext cx="2177273" cy="2913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20B7513-3F7F-AEF9-96A3-292574BB3257}"/>
              </a:ext>
            </a:extLst>
          </p:cNvPr>
          <p:cNvSpPr/>
          <p:nvPr/>
        </p:nvSpPr>
        <p:spPr>
          <a:xfrm>
            <a:off x="7412228" y="295788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stopped</a:t>
            </a:r>
          </a:p>
        </p:txBody>
      </p:sp>
      <p:pic>
        <p:nvPicPr>
          <p:cNvPr id="49" name="Graphic 48" descr="Badge Tick with solid fill">
            <a:extLst>
              <a:ext uri="{FF2B5EF4-FFF2-40B4-BE49-F238E27FC236}">
                <a16:creationId xmlns:a16="http://schemas.microsoft.com/office/drawing/2014/main" id="{2441880A-CD52-3CDF-CDF2-FDB5A5FFF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8668" y="5676589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55BA2-F150-547D-8C86-B42BA3112AB5}"/>
              </a:ext>
            </a:extLst>
          </p:cNvPr>
          <p:cNvSpPr/>
          <p:nvPr/>
        </p:nvSpPr>
        <p:spPr>
          <a:xfrm>
            <a:off x="6491549" y="403394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C54848-EDE5-6BDB-7D68-4859ADB6EF92}"/>
              </a:ext>
            </a:extLst>
          </p:cNvPr>
          <p:cNvSpPr/>
          <p:nvPr/>
        </p:nvSpPr>
        <p:spPr>
          <a:xfrm>
            <a:off x="7519713" y="4645383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Reconnecting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5ED96-4BAB-D1C6-8E27-0B0231946A23}"/>
              </a:ext>
            </a:extLst>
          </p:cNvPr>
          <p:cNvSpPr/>
          <p:nvPr/>
        </p:nvSpPr>
        <p:spPr>
          <a:xfrm>
            <a:off x="9246893" y="5794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FF3B6-8693-6B43-0120-303F0685BB40}"/>
              </a:ext>
            </a:extLst>
          </p:cNvPr>
          <p:cNvSpPr/>
          <p:nvPr/>
        </p:nvSpPr>
        <p:spPr>
          <a:xfrm>
            <a:off x="9686809" y="57912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7A8B1-5116-7E92-2CDA-70B1F95C458C}"/>
              </a:ext>
            </a:extLst>
          </p:cNvPr>
          <p:cNvSpPr/>
          <p:nvPr/>
        </p:nvSpPr>
        <p:spPr>
          <a:xfrm>
            <a:off x="2670293" y="4641125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Relaunching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13A6F6-C4E3-6ECF-C008-B583F327B5F7}"/>
              </a:ext>
            </a:extLst>
          </p:cNvPr>
          <p:cNvSpPr/>
          <p:nvPr/>
        </p:nvSpPr>
        <p:spPr>
          <a:xfrm>
            <a:off x="6192209" y="40446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2EEF45-FA0F-E28E-DDBF-3E83060A3C48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 flipH="1">
            <a:off x="6579833" y="4213950"/>
            <a:ext cx="1717" cy="43315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20552F5-58A6-AB2E-DC1D-76E71CAAF721}"/>
              </a:ext>
            </a:extLst>
          </p:cNvPr>
          <p:cNvCxnSpPr>
            <a:cxnSpLocks/>
            <a:stCxn id="158" idx="2"/>
            <a:endCxn id="49" idx="0"/>
          </p:cNvCxnSpPr>
          <p:nvPr/>
        </p:nvCxnSpPr>
        <p:spPr>
          <a:xfrm>
            <a:off x="6579832" y="5265901"/>
            <a:ext cx="6036" cy="410688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911FA-294C-8420-D99D-21ACE121CD7F}"/>
              </a:ext>
            </a:extLst>
          </p:cNvPr>
          <p:cNvSpPr/>
          <p:nvPr/>
        </p:nvSpPr>
        <p:spPr>
          <a:xfrm>
            <a:off x="6790889" y="403089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CE680-6B1F-DD2B-BD85-3D1073BBCF41}"/>
              </a:ext>
            </a:extLst>
          </p:cNvPr>
          <p:cNvSpPr/>
          <p:nvPr/>
        </p:nvSpPr>
        <p:spPr>
          <a:xfrm>
            <a:off x="7043281" y="40375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F193D4-3D9A-B7F0-37DE-B63E64329C15}"/>
              </a:ext>
            </a:extLst>
          </p:cNvPr>
          <p:cNvCxnSpPr>
            <a:cxnSpLocks/>
            <a:stCxn id="115" idx="2"/>
            <a:endCxn id="165" idx="0"/>
          </p:cNvCxnSpPr>
          <p:nvPr/>
        </p:nvCxnSpPr>
        <p:spPr>
          <a:xfrm rot="16200000" flipH="1">
            <a:off x="7310719" y="3781066"/>
            <a:ext cx="434487" cy="1294144"/>
          </a:xfrm>
          <a:prstGeom prst="bentConnector3">
            <a:avLst>
              <a:gd name="adj1" fmla="val 8227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5287BB-84FE-9650-F3A1-7F71FF81E03E}"/>
              </a:ext>
            </a:extLst>
          </p:cNvPr>
          <p:cNvCxnSpPr>
            <a:cxnSpLocks/>
            <a:stCxn id="68" idx="0"/>
            <a:endCxn id="165" idx="2"/>
          </p:cNvCxnSpPr>
          <p:nvPr/>
        </p:nvCxnSpPr>
        <p:spPr>
          <a:xfrm rot="16200000" flipV="1">
            <a:off x="8490649" y="4948567"/>
            <a:ext cx="530628" cy="1161860"/>
          </a:xfrm>
          <a:prstGeom prst="bentConnector3">
            <a:avLst>
              <a:gd name="adj1" fmla="val 74125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5A89B-8B34-E4E6-DB14-D4B8BE54FD05}"/>
              </a:ext>
            </a:extLst>
          </p:cNvPr>
          <p:cNvCxnSpPr>
            <a:cxnSpLocks/>
            <a:stCxn id="69" idx="0"/>
            <a:endCxn id="95" idx="2"/>
          </p:cNvCxnSpPr>
          <p:nvPr/>
        </p:nvCxnSpPr>
        <p:spPr>
          <a:xfrm flipV="1">
            <a:off x="9776809" y="5264186"/>
            <a:ext cx="0" cy="52709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601E38-EFB7-ABB8-35F2-D12C287EE00A}"/>
              </a:ext>
            </a:extLst>
          </p:cNvPr>
          <p:cNvCxnSpPr>
            <a:cxnSpLocks/>
            <a:stCxn id="95" idx="0"/>
            <a:endCxn id="116" idx="2"/>
          </p:cNvCxnSpPr>
          <p:nvPr/>
        </p:nvCxnSpPr>
        <p:spPr>
          <a:xfrm rot="16200000" flipV="1">
            <a:off x="8241151" y="3109725"/>
            <a:ext cx="427791" cy="2643528"/>
          </a:xfrm>
          <a:prstGeom prst="bentConnector3">
            <a:avLst>
              <a:gd name="adj1" fmla="val 5653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D21CE7-DEF8-3C84-8B25-B5B42830C5FF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>
            <a:off x="7043068" y="6133789"/>
            <a:ext cx="2104147" cy="6321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ACF70CF-67E1-0AD4-7795-12FC6603238C}"/>
              </a:ext>
            </a:extLst>
          </p:cNvPr>
          <p:cNvSpPr/>
          <p:nvPr/>
        </p:nvSpPr>
        <p:spPr>
          <a:xfrm>
            <a:off x="3243151" y="579963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572A01-EC28-2726-0F6B-23BC87215BDC}"/>
              </a:ext>
            </a:extLst>
          </p:cNvPr>
          <p:cNvSpPr/>
          <p:nvPr/>
        </p:nvSpPr>
        <p:spPr>
          <a:xfrm>
            <a:off x="3683067" y="57961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FF0DE1-98BE-28F6-4696-E2043C34D468}"/>
              </a:ext>
            </a:extLst>
          </p:cNvPr>
          <p:cNvCxnSpPr>
            <a:cxnSpLocks/>
            <a:stCxn id="139" idx="0"/>
            <a:endCxn id="78" idx="2"/>
          </p:cNvCxnSpPr>
          <p:nvPr/>
        </p:nvCxnSpPr>
        <p:spPr>
          <a:xfrm flipH="1" flipV="1">
            <a:off x="3325613" y="5259926"/>
            <a:ext cx="7538" cy="53971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7CAB31-B40C-0301-49D3-48C7E3CF04F5}"/>
              </a:ext>
            </a:extLst>
          </p:cNvPr>
          <p:cNvCxnSpPr>
            <a:cxnSpLocks/>
            <a:stCxn id="140" idx="0"/>
            <a:endCxn id="96" idx="2"/>
          </p:cNvCxnSpPr>
          <p:nvPr/>
        </p:nvCxnSpPr>
        <p:spPr>
          <a:xfrm rot="5400000" flipH="1" flipV="1">
            <a:off x="4035211" y="5002043"/>
            <a:ext cx="531923" cy="1056209"/>
          </a:xfrm>
          <a:prstGeom prst="bentConnector3">
            <a:avLst>
              <a:gd name="adj1" fmla="val 67191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CAB501E-D080-77A9-88D5-B7B65E3CED15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 rot="5400000">
            <a:off x="5345399" y="3708574"/>
            <a:ext cx="420688" cy="1452933"/>
          </a:xfrm>
          <a:prstGeom prst="bentConnector3">
            <a:avLst>
              <a:gd name="adj1" fmla="val 85864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CCBFDD7-7200-AFE1-85D7-D9044E426A71}"/>
              </a:ext>
            </a:extLst>
          </p:cNvPr>
          <p:cNvCxnSpPr>
            <a:cxnSpLocks/>
            <a:stCxn id="78" idx="0"/>
            <a:endCxn id="89" idx="2"/>
          </p:cNvCxnSpPr>
          <p:nvPr/>
        </p:nvCxnSpPr>
        <p:spPr>
          <a:xfrm rot="5400000" flipH="1" flipV="1">
            <a:off x="4466153" y="3077459"/>
            <a:ext cx="423127" cy="2704204"/>
          </a:xfrm>
          <a:prstGeom prst="bentConnector3">
            <a:avLst>
              <a:gd name="adj1" fmla="val 56123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FC521A-16A6-9529-E45B-384A442D0DC6}"/>
              </a:ext>
            </a:extLst>
          </p:cNvPr>
          <p:cNvSpPr/>
          <p:nvPr/>
        </p:nvSpPr>
        <p:spPr>
          <a:xfrm>
            <a:off x="5930548" y="7233679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Errored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B833554-CD5C-D776-E135-2FD10C291A55}"/>
              </a:ext>
            </a:extLst>
          </p:cNvPr>
          <p:cNvCxnSpPr>
            <a:stCxn id="64" idx="2"/>
            <a:endCxn id="200" idx="3"/>
          </p:cNvCxnSpPr>
          <p:nvPr/>
        </p:nvCxnSpPr>
        <p:spPr>
          <a:xfrm rot="5400000">
            <a:off x="8044032" y="6007683"/>
            <a:ext cx="732554" cy="2338241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0ABA32-7475-8109-7E35-810C41BFF4DF}"/>
              </a:ext>
            </a:extLst>
          </p:cNvPr>
          <p:cNvCxnSpPr>
            <a:cxnSpLocks/>
            <a:stCxn id="200" idx="1"/>
            <a:endCxn id="141" idx="2"/>
          </p:cNvCxnSpPr>
          <p:nvPr/>
        </p:nvCxnSpPr>
        <p:spPr>
          <a:xfrm rot="10800000">
            <a:off x="3551880" y="6800264"/>
            <a:ext cx="2378669" cy="74281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A392C2C-F2E8-72A7-2AEF-80B3ED450C07}"/>
              </a:ext>
            </a:extLst>
          </p:cNvPr>
          <p:cNvSpPr/>
          <p:nvPr/>
        </p:nvSpPr>
        <p:spPr>
          <a:xfrm>
            <a:off x="10803673" y="3119052"/>
            <a:ext cx="1310640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Cloud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146C15-104B-111B-C689-3A4AF661CEC6}"/>
              </a:ext>
            </a:extLst>
          </p:cNvPr>
          <p:cNvCxnSpPr>
            <a:cxnSpLocks/>
            <a:stCxn id="118" idx="0"/>
            <a:endCxn id="256" idx="0"/>
          </p:cNvCxnSpPr>
          <p:nvPr/>
        </p:nvCxnSpPr>
        <p:spPr>
          <a:xfrm rot="16200000" flipH="1">
            <a:off x="7661433" y="-678508"/>
            <a:ext cx="2724335" cy="4870784"/>
          </a:xfrm>
          <a:prstGeom prst="bentConnector3">
            <a:avLst>
              <a:gd name="adj1" fmla="val -14545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49DE21A-4BAF-B8F3-5133-B65B7216F408}"/>
              </a:ext>
            </a:extLst>
          </p:cNvPr>
          <p:cNvCxnSpPr>
            <a:stCxn id="256" idx="2"/>
            <a:endCxn id="21" idx="3"/>
          </p:cNvCxnSpPr>
          <p:nvPr/>
        </p:nvCxnSpPr>
        <p:spPr>
          <a:xfrm rot="5400000">
            <a:off x="9528162" y="4209278"/>
            <a:ext cx="2402257" cy="1459407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89199</TotalTime>
  <Words>2451</Words>
  <Application>Microsoft Office PowerPoint</Application>
  <PresentationFormat>Custom</PresentationFormat>
  <Paragraphs>747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11139</cp:revision>
  <cp:lastPrinted>2020-03-12T23:00:21Z</cp:lastPrinted>
  <dcterms:created xsi:type="dcterms:W3CDTF">2017-06-22T08:43:38Z</dcterms:created>
  <dcterms:modified xsi:type="dcterms:W3CDTF">2022-07-01T14:28:05Z</dcterms:modified>
</cp:coreProperties>
</file>