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34" r:id="rId3"/>
    <p:sldId id="3250" r:id="rId4"/>
    <p:sldId id="3233" r:id="rId5"/>
    <p:sldId id="3251" r:id="rId6"/>
    <p:sldId id="3254" r:id="rId7"/>
    <p:sldId id="3256" r:id="rId8"/>
    <p:sldId id="3229" r:id="rId9"/>
    <p:sldId id="3253" r:id="rId10"/>
    <p:sldId id="3252" r:id="rId11"/>
    <p:sldId id="3255" r:id="rId12"/>
    <p:sldId id="3257" r:id="rId13"/>
    <p:sldId id="3258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50"/>
            <p14:sldId id="3233"/>
            <p14:sldId id="3251"/>
            <p14:sldId id="3254"/>
            <p14:sldId id="3256"/>
            <p14:sldId id="3229"/>
            <p14:sldId id="3253"/>
            <p14:sldId id="3252"/>
            <p14:sldId id="3255"/>
            <p14:sldId id="3257"/>
            <p14:sldId id="3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3/17/2021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tx1"/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7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8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567312" y="380903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17418" y="380903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8116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32600" y="3391893"/>
            <a:ext cx="1446158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3331382" y="29785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858753" y="3391893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09222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878758" y="334492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42600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509207" y="41317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768753" y="334689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497860" y="288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3335002" y="40522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3380001" y="414226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87991" y="319721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182001" y="518147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3002887" y="557747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803675" y="36020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835566" y="28931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6060354" y="28941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527941" y="298288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defining a product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2276791" y="4578747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deletes a draft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4153876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assigns a version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F6D12DCE-EAE5-41F0-9B07-09DA795D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163058" y="29984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CC1806-D398-454A-A7E2-F9B09CF5D091}"/>
              </a:ext>
            </a:extLst>
          </p:cNvPr>
          <p:cNvSpPr/>
          <p:nvPr/>
        </p:nvSpPr>
        <p:spPr>
          <a:xfrm>
            <a:off x="9286262" y="3826370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414074-468D-4C0C-8E8E-37273B9E738C}"/>
              </a:ext>
            </a:extLst>
          </p:cNvPr>
          <p:cNvSpPr/>
          <p:nvPr/>
        </p:nvSpPr>
        <p:spPr>
          <a:xfrm>
            <a:off x="9787156" y="288945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D085E627-3662-44EB-A13F-269942ECCEE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77157" y="30132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176084-6A51-41F6-A23F-20519AA4CF7F}"/>
              </a:ext>
            </a:extLst>
          </p:cNvPr>
          <p:cNvCxnSpPr>
            <a:stCxn id="74" idx="3"/>
            <a:endCxn id="105" idx="1"/>
          </p:cNvCxnSpPr>
          <p:nvPr/>
        </p:nvCxnSpPr>
        <p:spPr>
          <a:xfrm>
            <a:off x="6955058" y="3394408"/>
            <a:ext cx="2922099" cy="14819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262D6F4-6564-4E79-8466-6ADF2959073E}"/>
              </a:ext>
            </a:extLst>
          </p:cNvPr>
          <p:cNvCxnSpPr>
            <a:stCxn id="105" idx="0"/>
            <a:endCxn id="74" idx="0"/>
          </p:cNvCxnSpPr>
          <p:nvPr/>
        </p:nvCxnSpPr>
        <p:spPr>
          <a:xfrm rot="16200000" flipV="1">
            <a:off x="8408699" y="1148768"/>
            <a:ext cx="14819" cy="3714099"/>
          </a:xfrm>
          <a:prstGeom prst="bentConnector3">
            <a:avLst>
              <a:gd name="adj1" fmla="val 5756252"/>
            </a:avLst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6564F-5A40-4761-BD75-51FC9DB5395F}"/>
              </a:ext>
            </a:extLst>
          </p:cNvPr>
          <p:cNvSpPr/>
          <p:nvPr/>
        </p:nvSpPr>
        <p:spPr>
          <a:xfrm>
            <a:off x="7690663" y="298288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marks a product with “End of sale”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F7E75F-35CC-444F-8406-56619284A668}"/>
              </a:ext>
            </a:extLst>
          </p:cNvPr>
          <p:cNvSpPr/>
          <p:nvPr/>
        </p:nvSpPr>
        <p:spPr>
          <a:xfrm>
            <a:off x="7690663" y="17351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restores a product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555FE-7A13-400C-AFD8-7BC4BCA9BC09}"/>
              </a:ext>
            </a:extLst>
          </p:cNvPr>
          <p:cNvCxnSpPr>
            <a:stCxn id="52" idx="2"/>
            <a:endCxn id="42" idx="0"/>
          </p:cNvCxnSpPr>
          <p:nvPr/>
        </p:nvCxnSpPr>
        <p:spPr>
          <a:xfrm>
            <a:off x="3380001" y="4942996"/>
            <a:ext cx="0" cy="2384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stealth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18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88016</TotalTime>
  <Words>473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10802</cp:revision>
  <cp:lastPrinted>2020-03-12T23:00:21Z</cp:lastPrinted>
  <dcterms:created xsi:type="dcterms:W3CDTF">2017-06-22T08:43:38Z</dcterms:created>
  <dcterms:modified xsi:type="dcterms:W3CDTF">2021-03-17T14:15:35Z</dcterms:modified>
</cp:coreProperties>
</file>