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70" r:id="rId3"/>
    <p:sldId id="3272" r:id="rId4"/>
    <p:sldId id="3271" r:id="rId5"/>
    <p:sldId id="3273" r:id="rId6"/>
    <p:sldId id="3274" r:id="rId7"/>
    <p:sldId id="3275" r:id="rId8"/>
    <p:sldId id="3229" r:id="rId9"/>
    <p:sldId id="3276" r:id="rId10"/>
    <p:sldId id="3277" r:id="rId11"/>
    <p:sldId id="3278" r:id="rId12"/>
    <p:sldId id="3279" r:id="rId13"/>
    <p:sldId id="3280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3/3/2022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718BBB-DDE4-45C3-A731-DFFF86AC6837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B57523-042A-4F4A-BB92-29AE5CAF2280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DB73ED6-F62B-49D7-A000-19C06225FC1E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F09C34-4EA8-4EA9-BA9F-4F664096F373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749037-1C33-4A01-A330-DFBB5AC70A5E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D1B7D84-163F-4F60-A2A9-D54E53872722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7228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6579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8EECBED-4893-4C1C-9A1B-41E6F542EE37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437B08-F57B-4D28-90A1-2EA1D718B57F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453BB7D-1775-46FA-A85E-24B1F8BDD7C6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01B08B-8599-44BF-8F35-1C73857CBD8F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836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8ED85B5-C644-452F-AD2F-A67A53B3F7E9}"/>
              </a:ext>
            </a:extLst>
          </p:cNvPr>
          <p:cNvCxnSpPr>
            <a:cxnSpLocks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4B14657-B302-47C9-83B8-63CC684D945E}"/>
              </a:ext>
            </a:extLst>
          </p:cNvPr>
          <p:cNvCxnSpPr>
            <a:cxnSpLocks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95805</TotalTime>
  <Words>393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11126</cp:revision>
  <cp:lastPrinted>2020-03-12T23:00:21Z</cp:lastPrinted>
  <dcterms:created xsi:type="dcterms:W3CDTF">2017-06-22T08:43:38Z</dcterms:created>
  <dcterms:modified xsi:type="dcterms:W3CDTF">2022-03-03T13:12:02Z</dcterms:modified>
</cp:coreProperties>
</file>