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39" r:id="rId9"/>
    <p:sldId id="3246" r:id="rId10"/>
    <p:sldId id="3229" r:id="rId11"/>
    <p:sldId id="3241" r:id="rId12"/>
    <p:sldId id="3242" r:id="rId13"/>
    <p:sldId id="3244" r:id="rId14"/>
    <p:sldId id="3243" r:id="rId15"/>
    <p:sldId id="3245" r:id="rId16"/>
    <p:sldId id="3247" r:id="rId1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39"/>
            <p14:sldId id="3246"/>
            <p14:sldId id="3229"/>
            <p14:sldId id="3241"/>
            <p14:sldId id="3242"/>
            <p14:sldId id="3244"/>
            <p14:sldId id="3243"/>
            <p14:sldId id="3245"/>
            <p14:sldId id="32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3/22/2021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Distribution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 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7328E53-EC93-4F00-8DA9-429672200884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36A5E79-0131-4639-B632-338B30E48F0F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BB87B2A-ABDC-42A3-9F39-AFF1FCE1E9BA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52766-AA4C-4372-88A3-A35882971FD3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8D12E0-D445-45BB-BB32-2FFD38BF0B97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0B8CB70-FDEC-4BBF-A011-CDD98CD69531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27F6757-E916-4796-A77C-33C6FFEBA7D4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04C0E7-CE61-4A78-9FC4-68825894EDF1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338436-52CF-4374-ACE8-56D60CB95204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98F61-1D7D-4738-BA70-8EEECE413DE5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C806774-0F17-4698-A5AE-38C11FA1062F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DCE7D-2333-42F9-BEBD-01FA1ECE44E5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FEE41DA-1E3D-46BD-94E1-2F509E7228FB}"/>
              </a:ext>
            </a:extLst>
          </p:cNvPr>
          <p:cNvCxnSpPr>
            <a:stCxn id="94" idx="0"/>
            <a:endCxn id="87" idx="0"/>
          </p:cNvCxnSpPr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D600B42-C43D-4A3B-9A59-232CDBDC2360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BDE49B0-4DDC-40F5-9AB4-4628DF600206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87AE1E-D318-45DC-BD1B-830AAD222F9E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7C32D91-266D-48D4-8132-C3EFF7E82FE1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7BB359-FD43-4C96-B6A2-95D0C6439A8D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7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C806774-0F17-4698-A5AE-38C11FA1062F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DCE7D-2333-42F9-BEBD-01FA1ECE44E5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FF8FD2-D67C-4B4F-85D2-6DFEBE3FCA93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113FF-7E0B-45DC-ACF1-B35C2F2FD443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D7E2B2-529B-4FF8-8598-A64D5B88E760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13E4A5C-F11D-4EC5-8016-ED1E88756C12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8419378" y="5924093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94296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8418355" y="3403595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994296" y="51216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812760" y="258748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657803" y="33981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7" idx="1"/>
          </p:cNvCxnSpPr>
          <p:nvPr/>
        </p:nvCxnSpPr>
        <p:spPr>
          <a:xfrm>
            <a:off x="1613124" y="2980973"/>
            <a:ext cx="1770440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6171767" y="25676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6609138" y="2980973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8949607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5719143" y="29340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8904042" y="54629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523124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9349592" y="37208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6609138" y="29359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8892866" y="52948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8893227" y="551945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9338245" y="24785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6175387" y="36413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1168515" y="278629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984199" y="319109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5631349" y="24822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8814296" y="24832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8811354" y="501891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1708465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enrolls Agreement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7164491" y="2571962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6220388" y="3731349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7164491" y="510891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87245" y="49476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8418355" y="1349529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8847866" y="4047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9383245" y="1620003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9439592" y="19337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terminates contract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7545A32-3B37-44F5-81BE-5AFA5F10F3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3388278" y="2584973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stCxn id="94" idx="1"/>
            <a:endCxn id="87" idx="3"/>
          </p:cNvCxnSpPr>
          <p:nvPr/>
        </p:nvCxnSpPr>
        <p:spPr>
          <a:xfrm flipH="1" flipV="1">
            <a:off x="4175564" y="2980973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2D6A0-EB0B-4DF1-9856-41548C509639}"/>
              </a:ext>
            </a:extLst>
          </p:cNvPr>
          <p:cNvSpPr/>
          <p:nvPr/>
        </p:nvSpPr>
        <p:spPr>
          <a:xfrm>
            <a:off x="3219515" y="337952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Enrolling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8AE93-0DB0-474C-8A8B-12378E8A1533}"/>
              </a:ext>
            </a:extLst>
          </p:cNvPr>
          <p:cNvSpPr/>
          <p:nvPr/>
        </p:nvSpPr>
        <p:spPr>
          <a:xfrm>
            <a:off x="3255797" y="24836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4451275" y="2564100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System sets contract to </a:t>
            </a:r>
            <a:r>
              <a:rPr lang="en-US" sz="10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444CD90-3201-4E7B-8FD5-08631E444131}"/>
              </a:ext>
            </a:extLst>
          </p:cNvPr>
          <p:cNvCxnSpPr/>
          <p:nvPr/>
        </p:nvCxnSpPr>
        <p:spPr>
          <a:xfrm rot="16200000" flipV="1">
            <a:off x="4992905" y="1371633"/>
            <a:ext cx="2515" cy="2429196"/>
          </a:xfrm>
          <a:prstGeom prst="bentConnector3">
            <a:avLst>
              <a:gd name="adj1" fmla="val 26485924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376AD9-10FC-438F-BE3A-3770D7450E26}"/>
              </a:ext>
            </a:extLst>
          </p:cNvPr>
          <p:cNvSpPr/>
          <p:nvPr/>
        </p:nvSpPr>
        <p:spPr>
          <a:xfrm>
            <a:off x="4451275" y="134952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Distributor refines data</a:t>
            </a:r>
            <a:endParaRPr lang="en-US" sz="1000" i="1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86364</TotalTime>
  <Words>564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10805</cp:revision>
  <cp:lastPrinted>2020-03-12T23:00:21Z</cp:lastPrinted>
  <dcterms:created xsi:type="dcterms:W3CDTF">2017-06-22T08:43:38Z</dcterms:created>
  <dcterms:modified xsi:type="dcterms:W3CDTF">2021-03-22T11:27:19Z</dcterms:modified>
</cp:coreProperties>
</file>