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08" r:id="rId2"/>
    <p:sldId id="3269" r:id="rId3"/>
    <p:sldId id="3270" r:id="rId4"/>
    <p:sldId id="3228" r:id="rId5"/>
    <p:sldId id="3274" r:id="rId6"/>
    <p:sldId id="3277" r:id="rId7"/>
    <p:sldId id="3229" r:id="rId8"/>
    <p:sldId id="3273" r:id="rId9"/>
    <p:sldId id="3272" r:id="rId10"/>
    <p:sldId id="3275" r:id="rId11"/>
    <p:sldId id="3276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4"/>
            <p14:sldId id="3277"/>
            <p14:sldId id="3229"/>
            <p14:sldId id="3273"/>
            <p14:sldId id="3272"/>
            <p14:sldId id="3275"/>
            <p14:sldId id="3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432" autoAdjust="0"/>
  </p:normalViewPr>
  <p:slideViewPr>
    <p:cSldViewPr snapToGrid="0" snapToObjects="1">
      <p:cViewPr varScale="1">
        <p:scale>
          <a:sx n="81" d="100"/>
          <a:sy n="81" d="100"/>
        </p:scale>
        <p:origin x="23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6/1/2022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Translations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78" idx="0"/>
            <a:endCxn id="149" idx="3"/>
          </p:cNvCxnSpPr>
          <p:nvPr/>
        </p:nvCxnSpPr>
        <p:spPr>
          <a:xfrm rot="16200000" flipV="1">
            <a:off x="7596048" y="1628254"/>
            <a:ext cx="993195" cy="79522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01910" y="300426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499175" y="33689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892682" y="273848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09775" y="27271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44525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69290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892682" y="30098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190919" y="25066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00148" y="2469772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Translation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13151" y="35983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742431" y="312526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053479" y="24094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24381" y="24374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24718" y="2918464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24046" y="2918464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33395" y="248779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438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784700" y="335946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905290" y="2720464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062377" y="336155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424125" y="50453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5239808" y="547683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23159" y="4153160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22127" y="3688366"/>
            <a:ext cx="0" cy="4647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33395" y="127857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Translation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deactivated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5622125" y="1529270"/>
            <a:ext cx="911270" cy="99319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244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8BBB8-013D-4501-9EDA-1802BC7A732B}"/>
              </a:ext>
            </a:extLst>
          </p:cNvPr>
          <p:cNvCxnSpPr>
            <a:cxnSpLocks/>
          </p:cNvCxnSpPr>
          <p:nvPr/>
        </p:nvCxnSpPr>
        <p:spPr>
          <a:xfrm flipH="1">
            <a:off x="5622125" y="4617473"/>
            <a:ext cx="2" cy="42784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78" idx="0"/>
            <a:endCxn id="149" idx="3"/>
          </p:cNvCxnSpPr>
          <p:nvPr/>
        </p:nvCxnSpPr>
        <p:spPr>
          <a:xfrm rot="16200000" flipV="1">
            <a:off x="7596048" y="1628254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01910" y="300426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499175" y="33689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892682" y="273848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09775" y="27271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44525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69290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892682" y="30098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190919" y="25066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00148" y="2469772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Translation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13151" y="35983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742431" y="312526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053479" y="24094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24381" y="24374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24718" y="2918464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24046" y="2918464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33395" y="248779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20438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784700" y="335946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905290" y="2720464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062377" y="336155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4125" y="50453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5239808" y="547683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23159" y="4153160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Translation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22127" y="3688366"/>
            <a:ext cx="0" cy="46479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33395" y="127857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deactivated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5622125" y="1529270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5379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18E2B8-ACD2-4E0A-A408-37C408ECD2EE}"/>
              </a:ext>
            </a:extLst>
          </p:cNvPr>
          <p:cNvCxnSpPr>
            <a:cxnSpLocks/>
            <a:stCxn id="79" idx="2"/>
            <a:endCxn id="51" idx="0"/>
          </p:cNvCxnSpPr>
          <p:nvPr/>
        </p:nvCxnSpPr>
        <p:spPr>
          <a:xfrm flipH="1">
            <a:off x="5622125" y="4617473"/>
            <a:ext cx="2" cy="42784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78" idx="0"/>
            <a:endCxn id="149" idx="3"/>
          </p:cNvCxnSpPr>
          <p:nvPr/>
        </p:nvCxnSpPr>
        <p:spPr>
          <a:xfrm rot="16200000" flipV="1">
            <a:off x="7596048" y="1628254"/>
            <a:ext cx="993195" cy="795228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01910" y="300426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499175" y="33689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892682" y="273848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09775" y="27271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44525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69290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892682" y="30098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190919" y="25066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00148" y="2469772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Translation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13151" y="35983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742431" y="312526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053479" y="24094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24381" y="24374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24718" y="2918464"/>
            <a:ext cx="1907328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24046" y="2918464"/>
            <a:ext cx="2180335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33395" y="248779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Translation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38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784700" y="335946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05290" y="2720464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062377" y="336155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125" y="50453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5239808" y="547683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23159" y="4153160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Translation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22127" y="3688366"/>
            <a:ext cx="0" cy="464794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33395" y="127857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Translation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deactivated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5622125" y="1529270"/>
            <a:ext cx="911270" cy="993194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379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18E2B8-ACD2-4E0A-A408-37C408ECD2EE}"/>
              </a:ext>
            </a:extLst>
          </p:cNvPr>
          <p:cNvCxnSpPr>
            <a:cxnSpLocks/>
            <a:stCxn id="79" idx="2"/>
            <a:endCxn id="51" idx="0"/>
          </p:cNvCxnSpPr>
          <p:nvPr/>
        </p:nvCxnSpPr>
        <p:spPr>
          <a:xfrm flipH="1">
            <a:off x="5622125" y="4617473"/>
            <a:ext cx="2" cy="42784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78" idx="0"/>
            <a:endCxn id="149" idx="3"/>
          </p:cNvCxnSpPr>
          <p:nvPr/>
        </p:nvCxnSpPr>
        <p:spPr>
          <a:xfrm rot="16200000" flipV="1">
            <a:off x="7596048" y="1628254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01910" y="300426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499175" y="33689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892682" y="273848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09775" y="27271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44525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69290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892682" y="30098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190919" y="25066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00148" y="2469772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Translation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13151" y="35983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742431" y="312526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053479" y="24094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24381" y="24374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24718" y="2918464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24046" y="2918464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33395" y="248779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20438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784700" y="335946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905290" y="2720464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062377" y="336155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424125" y="50453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5239808" y="547683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23159" y="4153160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22127" y="3688366"/>
            <a:ext cx="0" cy="4647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33395" y="127857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deactivated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5622125" y="1529270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215379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18E2B8-ACD2-4E0A-A408-37C408ECD2EE}"/>
              </a:ext>
            </a:extLst>
          </p:cNvPr>
          <p:cNvCxnSpPr>
            <a:cxnSpLocks/>
            <a:stCxn id="79" idx="2"/>
            <a:endCxn id="51" idx="0"/>
          </p:cNvCxnSpPr>
          <p:nvPr/>
        </p:nvCxnSpPr>
        <p:spPr>
          <a:xfrm flipH="1">
            <a:off x="5622125" y="4617473"/>
            <a:ext cx="2" cy="42784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78" idx="0"/>
            <a:endCxn id="149" idx="3"/>
          </p:cNvCxnSpPr>
          <p:nvPr/>
        </p:nvCxnSpPr>
        <p:spPr>
          <a:xfrm rot="16200000" flipV="1">
            <a:off x="7596048" y="1628254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01910" y="300426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499175" y="33689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892682" y="273848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09775" y="27271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44525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69290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892682" y="30098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190919" y="25066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00148" y="2469772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Translation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13151" y="35983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742431" y="312526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053479" y="24094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24381" y="24374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24718" y="2918464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24046" y="2918464"/>
            <a:ext cx="218033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33395" y="248779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Translation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438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784700" y="335946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905290" y="2720464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062377" y="336155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4125" y="50453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5239808" y="547683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23159" y="4153160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Translation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22127" y="3688366"/>
            <a:ext cx="0" cy="46479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33395" y="127857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deactivated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5622125" y="1529270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5379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18E2B8-ACD2-4E0A-A408-37C408ECD2EE}"/>
              </a:ext>
            </a:extLst>
          </p:cNvPr>
          <p:cNvCxnSpPr>
            <a:cxnSpLocks/>
          </p:cNvCxnSpPr>
          <p:nvPr/>
        </p:nvCxnSpPr>
        <p:spPr>
          <a:xfrm flipH="1">
            <a:off x="5622127" y="4617473"/>
            <a:ext cx="2" cy="42784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0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78" idx="0"/>
            <a:endCxn id="149" idx="3"/>
          </p:cNvCxnSpPr>
          <p:nvPr/>
        </p:nvCxnSpPr>
        <p:spPr>
          <a:xfrm rot="16200000" flipV="1">
            <a:off x="7596048" y="1628254"/>
            <a:ext cx="993195" cy="79522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01910" y="300426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499175" y="33689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892682" y="273848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09775" y="27271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44525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69290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892682" y="30098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190919" y="25066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00148" y="2469772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Translation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13151" y="35983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742431" y="312526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053479" y="24094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24381" y="24374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24718" y="2918464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24046" y="2918464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33395" y="248779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438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784700" y="335946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905290" y="2720464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062377" y="336155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424125" y="50453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5239808" y="547683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23159" y="4153160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22127" y="3688366"/>
            <a:ext cx="0" cy="4647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33395" y="127857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Translation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deactivated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5622125" y="1529270"/>
            <a:ext cx="911270" cy="99319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244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38AB81-463B-4B47-9CAB-88057B2C616B}"/>
              </a:ext>
            </a:extLst>
          </p:cNvPr>
          <p:cNvCxnSpPr>
            <a:cxnSpLocks/>
          </p:cNvCxnSpPr>
          <p:nvPr/>
        </p:nvCxnSpPr>
        <p:spPr>
          <a:xfrm flipH="1">
            <a:off x="5622125" y="4617473"/>
            <a:ext cx="2" cy="42784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78" idx="0"/>
            <a:endCxn id="149" idx="3"/>
          </p:cNvCxnSpPr>
          <p:nvPr/>
        </p:nvCxnSpPr>
        <p:spPr>
          <a:xfrm rot="16200000" flipV="1">
            <a:off x="7596048" y="1628254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01910" y="300426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499175" y="33689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892682" y="273848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09775" y="27271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44525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69290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892682" y="30098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190919" y="25066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00148" y="2469772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Translation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13151" y="35983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742431" y="312526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053479" y="24094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24381" y="24374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24718" y="2918464"/>
            <a:ext cx="1907328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24046" y="2918464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33395" y="248779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20438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784700" y="335946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05290" y="2720464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062377" y="336155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424125" y="50453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5239808" y="547683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23159" y="4153160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22127" y="3688366"/>
            <a:ext cx="0" cy="4647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33395" y="127857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deactivated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5622125" y="1529270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5379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6B7D3-7104-4FA1-8DE7-E109B20BBEF5}"/>
              </a:ext>
            </a:extLst>
          </p:cNvPr>
          <p:cNvCxnSpPr>
            <a:cxnSpLocks/>
          </p:cNvCxnSpPr>
          <p:nvPr/>
        </p:nvCxnSpPr>
        <p:spPr>
          <a:xfrm flipH="1">
            <a:off x="5622125" y="4617473"/>
            <a:ext cx="2" cy="42784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78" idx="0"/>
            <a:endCxn id="149" idx="3"/>
          </p:cNvCxnSpPr>
          <p:nvPr/>
        </p:nvCxnSpPr>
        <p:spPr>
          <a:xfrm rot="16200000" flipV="1">
            <a:off x="7596048" y="1628254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001910" y="300426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3499175" y="33689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892682" y="273848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8009775" y="27271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844525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692909" y="2522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892682" y="30098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8190919" y="25066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700148" y="2469772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Translation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8313151" y="359836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742431" y="312526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053479" y="24094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8024381" y="24374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324718" y="2918464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24046" y="2918464"/>
            <a:ext cx="218033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533395" y="248779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Translation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activated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4381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784700" y="335946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905290" y="2720464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5062377" y="3361558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Inactive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424125" y="50453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5239808" y="547683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5223159" y="4153160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622127" y="3688366"/>
            <a:ext cx="0" cy="46479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6533395" y="127857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Translation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deactivated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5622125" y="1529270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5379" y="25224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268B44-D71E-4897-BE8F-D2B5720BD7D8}"/>
              </a:ext>
            </a:extLst>
          </p:cNvPr>
          <p:cNvCxnSpPr>
            <a:cxnSpLocks/>
          </p:cNvCxnSpPr>
          <p:nvPr/>
        </p:nvCxnSpPr>
        <p:spPr>
          <a:xfrm flipH="1">
            <a:off x="5622125" y="4617473"/>
            <a:ext cx="2" cy="42784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9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88718</TotalTime>
  <Words>259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11136</cp:revision>
  <cp:lastPrinted>2020-03-12T23:00:21Z</cp:lastPrinted>
  <dcterms:created xsi:type="dcterms:W3CDTF">2017-06-22T08:43:38Z</dcterms:created>
  <dcterms:modified xsi:type="dcterms:W3CDTF">2022-06-01T14:25:12Z</dcterms:modified>
</cp:coreProperties>
</file>