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28"/>
  </p:notesMasterIdLst>
  <p:handoutMasterIdLst>
    <p:handoutMasterId r:id="rId29"/>
  </p:handoutMasterIdLst>
  <p:sldIdLst>
    <p:sldId id="3208" r:id="rId2"/>
    <p:sldId id="3269" r:id="rId3"/>
    <p:sldId id="3270" r:id="rId4"/>
    <p:sldId id="3228" r:id="rId5"/>
    <p:sldId id="3271" r:id="rId6"/>
    <p:sldId id="3274" r:id="rId7"/>
    <p:sldId id="3277" r:id="rId8"/>
    <p:sldId id="3280" r:id="rId9"/>
    <p:sldId id="3282" r:id="rId10"/>
    <p:sldId id="3285" r:id="rId11"/>
    <p:sldId id="3287" r:id="rId12"/>
    <p:sldId id="3289" r:id="rId13"/>
    <p:sldId id="3292" r:id="rId14"/>
    <p:sldId id="3229" r:id="rId15"/>
    <p:sldId id="3272" r:id="rId16"/>
    <p:sldId id="3273" r:id="rId17"/>
    <p:sldId id="3276" r:id="rId18"/>
    <p:sldId id="3278" r:id="rId19"/>
    <p:sldId id="3281" r:id="rId20"/>
    <p:sldId id="3279" r:id="rId21"/>
    <p:sldId id="3283" r:id="rId22"/>
    <p:sldId id="3284" r:id="rId23"/>
    <p:sldId id="3286" r:id="rId24"/>
    <p:sldId id="3290" r:id="rId25"/>
    <p:sldId id="3288" r:id="rId26"/>
    <p:sldId id="3291" r:id="rId27"/>
  </p:sldIdLst>
  <p:sldSz cx="295656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1"/>
            <p14:sldId id="3274"/>
            <p14:sldId id="3277"/>
            <p14:sldId id="3280"/>
            <p14:sldId id="3282"/>
            <p14:sldId id="3285"/>
            <p14:sldId id="3287"/>
            <p14:sldId id="3289"/>
            <p14:sldId id="3292"/>
            <p14:sldId id="3229"/>
            <p14:sldId id="3272"/>
            <p14:sldId id="3273"/>
            <p14:sldId id="3276"/>
            <p14:sldId id="3278"/>
            <p14:sldId id="3281"/>
            <p14:sldId id="3279"/>
            <p14:sldId id="3283"/>
            <p14:sldId id="3284"/>
            <p14:sldId id="3286"/>
            <p14:sldId id="3290"/>
            <p14:sldId id="3288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9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6240" autoAdjust="0"/>
  </p:normalViewPr>
  <p:slideViewPr>
    <p:cSldViewPr snapToGrid="0" snapToObjects="1">
      <p:cViewPr>
        <p:scale>
          <a:sx n="75" d="100"/>
          <a:sy n="75" d="100"/>
        </p:scale>
        <p:origin x="-5226" y="-1032"/>
      </p:cViewPr>
      <p:guideLst>
        <p:guide orient="horz" pos="3888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3/3/2022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66700" y="1143000"/>
            <a:ext cx="739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1pPr>
    <a:lvl2pPr marL="698602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2pPr>
    <a:lvl3pPr marL="1397203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3pPr>
    <a:lvl4pPr marL="2095805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4pPr>
    <a:lvl5pPr marL="2794406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5pPr>
    <a:lvl6pPr marL="3493008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6pPr>
    <a:lvl7pPr marL="4191610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7pPr>
    <a:lvl8pPr marL="4890211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8pPr>
    <a:lvl9pPr marL="5588813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5700" y="2020253"/>
            <a:ext cx="22174200" cy="42976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5700" y="6483668"/>
            <a:ext cx="22174200" cy="298037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025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34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57882" y="657225"/>
            <a:ext cx="6375083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635" y="657225"/>
            <a:ext cx="18755678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24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02613943"/>
              </p:ext>
            </p:extLst>
          </p:nvPr>
        </p:nvGraphicFramePr>
        <p:xfrm>
          <a:off x="0" y="0"/>
          <a:ext cx="29565600" cy="1234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312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591312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8480" marR="18480" marT="13716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8480" marR="18480" marT="13716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0287581"/>
              </p:ext>
            </p:extLst>
          </p:nvPr>
        </p:nvGraphicFramePr>
        <p:xfrm>
          <a:off x="0" y="0"/>
          <a:ext cx="29565600" cy="1234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28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147828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6172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221742" marR="221742" marT="82296" marB="82296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2367007" y="0"/>
            <a:ext cx="0" cy="1234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27193974" y="0"/>
            <a:ext cx="0" cy="1234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980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6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236" y="3077529"/>
            <a:ext cx="25500330" cy="5134927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236" y="8261034"/>
            <a:ext cx="25500330" cy="270033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94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635" y="3286125"/>
            <a:ext cx="125653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67585" y="3286125"/>
            <a:ext cx="125653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395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6" y="657226"/>
            <a:ext cx="2550033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6487" y="3026093"/>
            <a:ext cx="12507633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487" y="4509135"/>
            <a:ext cx="12507633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67585" y="3026093"/>
            <a:ext cx="12569231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67585" y="4509135"/>
            <a:ext cx="12569231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413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102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56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7" y="822960"/>
            <a:ext cx="9535675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9231" y="1777366"/>
            <a:ext cx="14967585" cy="877252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6487" y="3703320"/>
            <a:ext cx="9535675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9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87" y="822960"/>
            <a:ext cx="9535675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69231" y="1777366"/>
            <a:ext cx="14967585" cy="877252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6487" y="3703320"/>
            <a:ext cx="9535675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7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635" y="657226"/>
            <a:ext cx="2550033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635" y="3286125"/>
            <a:ext cx="2550033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635" y="11441431"/>
            <a:ext cx="66522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93605" y="11441431"/>
            <a:ext cx="997839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80705" y="11441431"/>
            <a:ext cx="66522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5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772" r:id="rId13"/>
    <p:sldLayoutId id="2147483771" r:id="rId14"/>
    <p:sldLayoutId id="2147483769" r:id="rId15"/>
  </p:sldLayoutIdLst>
  <p:hf hdr="0" ftr="0" dt="0"/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Usage Files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A84270-7CC4-4405-A764-A29258BF76FD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00D6D-F2F0-4AB1-A14C-7C5E1092AA7C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F54747-16C9-473D-8814-8533E40CE2D5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1978C9-DAF3-495B-A798-9E83F7DC5FC1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8CD6A5-6EC1-4A63-8F1F-E2C4824EB20F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3C1306-5D2E-4226-B5ED-48BBEDDF27A1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C20FFB-0773-45FC-84D0-D761B6AEED90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A584CE-250D-41B8-A842-554CD9BE4BF3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C36DBE-D0AA-4E65-B7CF-671D832E663E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D1B6DE-D132-4A33-957B-51A8AD41E38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E47B43-9ACC-40C9-93D5-48F956AB595D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32A474-A382-4FBF-ABD3-96965940858D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4E30A6-EE26-4DF5-9C03-14E6C393B637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F92456-B411-4A7F-B953-141BB3279225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716274-BFDF-408A-A9D9-DD290693C8D0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051D89-6EAB-4C7B-A42E-9F3B101A92B9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D4C19F-2604-4D01-B54D-312DF5E0916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D8B6DD-93E0-478A-9EF4-07BA0799F6DC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068D1AC-B36B-4F03-8C9E-B388736CA049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A7CD24-BE23-43EE-A455-A20278BFD55A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191171-9C9F-44ED-9056-E790DF802740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C3E5D1-B2DC-4EE9-A466-D23F04737D2D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2D7391-B52F-4626-8F41-D03EC6D28C54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7ACF03-6FCA-4FC4-BD10-01D239211349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1C6A24-1B93-4B49-AADE-E685D9CBFF04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0EFD54-863C-4BA3-BB1A-01729E2A60DB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A43D02-1451-4A0D-B9E0-6F0B5CFE599C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6251E6D-0B3C-472A-8727-87D5ED862226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C68133-CC78-4CED-BC63-538B4445A9CE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1A7B2F-D0E7-4D0B-B016-CCAD15E0919A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C47751-1907-4190-9474-581D74D23D1E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69817-8E34-4A14-8BEC-64E8344B585F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630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173D3C-4A5B-49C2-9EA4-5FF98C68D321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7F0B45-7283-4C67-94F5-C9A80E06ED80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E6B74D-0090-4327-BA5C-81096DE959CB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DD8D72-F1D7-411D-91B8-98BFA2F89B50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53CA51-1FD5-4CBC-AA49-DA88005415FA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5766A3-FD27-48B1-B874-B1E2D75E795C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549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0363295" y="5261633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3DA5B6-7F8F-4C56-BCE4-029F04DA8EEA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052E8B-0994-4A0F-85DC-F7E4A513C99A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5116F0-8D1F-4E01-96A2-F443D6F84C91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CE8193-DEDB-4F26-9E41-73671337A62E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75BAF4-0949-43CC-8557-C1797E92B958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4947DB-3950-41FD-A41B-70CEB5E240E1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4A2B9-6B83-4028-95CC-46F5712F73CC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9919F6-571B-473E-8EDF-7D952F8A6964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62A135-5926-4EC0-9F27-5464B2CD31A0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7179ED-1E63-4354-BF3B-3DB75EF2DB77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4BD1A1-9EDB-4D63-A889-663146C5E033}"/>
              </a:ext>
            </a:extLst>
          </p:cNvPr>
          <p:cNvCxnSpPr>
            <a:stCxn id="54" idx="3"/>
            <a:endCxn id="88" idx="1"/>
          </p:cNvCxnSpPr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7EC1F5-95E8-4865-BDA5-49D51007DA99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69B5F-26E1-4073-B945-97E5637109F1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70EFF6-E1B6-452D-9954-6FCC51378A91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E5BD47-52AD-49E6-B825-3E8FCB7BBA2A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3A0F8-3D1F-404C-876B-66856F809973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phic 166" descr="Dollar with solid fill">
            <a:extLst>
              <a:ext uri="{FF2B5EF4-FFF2-40B4-BE49-F238E27FC236}">
                <a16:creationId xmlns:a16="http://schemas.microsoft.com/office/drawing/2014/main" id="{8E4784F1-5651-4AB4-A90B-72AFD42F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2950" y="57785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1" name="Graphic 150" descr="Badge Tick with solid fill">
            <a:extLst>
              <a:ext uri="{FF2B5EF4-FFF2-40B4-BE49-F238E27FC236}">
                <a16:creationId xmlns:a16="http://schemas.microsoft.com/office/drawing/2014/main" id="{E61189FA-1121-4E97-BF76-EDBD1395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7156" y="5717354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7" name="Picture 56" descr="Logo&#10;&#10;Description automatically generated with medium confidence">
            <a:extLst>
              <a:ext uri="{FF2B5EF4-FFF2-40B4-BE49-F238E27FC236}">
                <a16:creationId xmlns:a16="http://schemas.microsoft.com/office/drawing/2014/main" id="{94230889-A5B6-45D4-B5C7-0A4C0B50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93495" y="5670757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81F33830-41F6-4CF3-A606-7866DA48E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511" y="571117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9481121-F5A3-449E-9A10-4D92669E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139964" y="577041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E43CB1-74AF-4AE8-B11F-F36055409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017" y="8362811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2660434" y="35887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0238" y="577864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4450560" y="661564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3067888" y="27904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10858441" y="922151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/>
          <a:stretch/>
        </p:blipFill>
        <p:spPr>
          <a:xfrm>
            <a:off x="1052665" y="596320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52569" y="625924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227122" y="66117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43338" y="59934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60431" y="59821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79591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4356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2985266" y="327415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7750206" y="56873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43338" y="62648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41575" y="576163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095433" y="56391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6380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926697" y="685334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889809" y="6368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10945762" y="8292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4690238" y="56936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274156" y="659570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7358220" y="566464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EE22A9-A73A-4785-90AF-8E4D104933C0}"/>
              </a:ext>
            </a:extLst>
          </p:cNvPr>
          <p:cNvSpPr/>
          <p:nvPr/>
        </p:nvSpPr>
        <p:spPr>
          <a:xfrm>
            <a:off x="3903828" y="657793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75809-9AFB-4724-A869-45C0D322C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4066385" y="57662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621B6F-E4F9-4ED6-897E-662E6632570E}"/>
              </a:ext>
            </a:extLst>
          </p:cNvPr>
          <p:cNvSpPr/>
          <p:nvPr/>
        </p:nvSpPr>
        <p:spPr>
          <a:xfrm>
            <a:off x="3884028" y="56749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C1406-D77B-448C-8A55-EA7362D67CAB}"/>
              </a:ext>
            </a:extLst>
          </p:cNvPr>
          <p:cNvCxnSpPr>
            <a:stCxn id="61" idx="3"/>
            <a:endCxn id="30" idx="1"/>
          </p:cNvCxnSpPr>
          <p:nvPr/>
        </p:nvCxnSpPr>
        <p:spPr>
          <a:xfrm>
            <a:off x="1472093" y="6161205"/>
            <a:ext cx="2594292" cy="1016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FF946-C3E1-4670-8729-6433DB719020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>
            <a:off x="4858385" y="6162221"/>
            <a:ext cx="2659126" cy="61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A72F3-24CD-4695-9784-812026A5C821}"/>
              </a:ext>
            </a:extLst>
          </p:cNvPr>
          <p:cNvSpPr/>
          <p:nvPr/>
        </p:nvSpPr>
        <p:spPr>
          <a:xfrm>
            <a:off x="10859860" y="656241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8FF6D6-74B4-43D4-8C69-D5BFE6AFB6F2}"/>
              </a:ext>
            </a:extLst>
          </p:cNvPr>
          <p:cNvSpPr/>
          <p:nvPr/>
        </p:nvSpPr>
        <p:spPr>
          <a:xfrm>
            <a:off x="10947181" y="565274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E2EC7-F249-46BE-B12E-98D5926CAEF8}"/>
              </a:ext>
            </a:extLst>
          </p:cNvPr>
          <p:cNvSpPr/>
          <p:nvPr/>
        </p:nvSpPr>
        <p:spPr>
          <a:xfrm>
            <a:off x="5401229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ED0E3-C2B1-4506-A38A-885A3E3E5B6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8431911" y="6166416"/>
            <a:ext cx="2708053" cy="195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09E2430-B730-4BF5-A505-EBCC0941E2E7}"/>
              </a:ext>
            </a:extLst>
          </p:cNvPr>
          <p:cNvSpPr/>
          <p:nvPr/>
        </p:nvSpPr>
        <p:spPr>
          <a:xfrm>
            <a:off x="9204727" y="56944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49B9-531E-4090-8641-5E4CD94182FE}"/>
              </a:ext>
            </a:extLst>
          </p:cNvPr>
          <p:cNvSpPr/>
          <p:nvPr/>
        </p:nvSpPr>
        <p:spPr>
          <a:xfrm>
            <a:off x="12817785" y="570584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is processed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FCE6B2-89BB-4DFB-B5D9-28A21B037997}"/>
              </a:ext>
            </a:extLst>
          </p:cNvPr>
          <p:cNvSpPr/>
          <p:nvPr/>
        </p:nvSpPr>
        <p:spPr>
          <a:xfrm>
            <a:off x="18177880" y="66099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CB016C-B127-4AF9-BAE8-0A6242143BF3}"/>
              </a:ext>
            </a:extLst>
          </p:cNvPr>
          <p:cNvSpPr/>
          <p:nvPr/>
        </p:nvSpPr>
        <p:spPr>
          <a:xfrm>
            <a:off x="10953105" y="734156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0A8859-CAA4-488E-88DB-DF35EBEC9208}"/>
              </a:ext>
            </a:extLst>
          </p:cNvPr>
          <p:cNvSpPr/>
          <p:nvPr/>
        </p:nvSpPr>
        <p:spPr>
          <a:xfrm>
            <a:off x="7367400" y="85693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3FB181-9C23-4BF7-9B22-23D8A47FEFF7}"/>
              </a:ext>
            </a:extLst>
          </p:cNvPr>
          <p:cNvCxnSpPr>
            <a:stCxn id="88" idx="3"/>
            <a:endCxn id="57" idx="1"/>
          </p:cNvCxnSpPr>
          <p:nvPr/>
        </p:nvCxnSpPr>
        <p:spPr>
          <a:xfrm flipV="1">
            <a:off x="15662238" y="6170820"/>
            <a:ext cx="2831257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4032-7965-4B1A-A6A0-EEA2D57582F6}"/>
              </a:ext>
            </a:extLst>
          </p:cNvPr>
          <p:cNvSpPr/>
          <p:nvPr/>
        </p:nvSpPr>
        <p:spPr>
          <a:xfrm>
            <a:off x="8115924" y="56875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D13F1D-D7FE-4684-8F20-62D45604757B}"/>
              </a:ext>
            </a:extLst>
          </p:cNvPr>
          <p:cNvSpPr/>
          <p:nvPr/>
        </p:nvSpPr>
        <p:spPr>
          <a:xfrm>
            <a:off x="16552787" y="56954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33D2FD-114B-409C-9D0E-95E32849BDE8}"/>
              </a:ext>
            </a:extLst>
          </p:cNvPr>
          <p:cNvSpPr/>
          <p:nvPr/>
        </p:nvSpPr>
        <p:spPr>
          <a:xfrm>
            <a:off x="10945762" y="454121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4B271F-DA2B-428E-92DD-C73250FC4311}"/>
              </a:ext>
            </a:extLst>
          </p:cNvPr>
          <p:cNvCxnSpPr>
            <a:stCxn id="131" idx="1"/>
            <a:endCxn id="107" idx="0"/>
          </p:cNvCxnSpPr>
          <p:nvPr/>
        </p:nvCxnSpPr>
        <p:spPr>
          <a:xfrm rot="10800000" flipV="1">
            <a:off x="8160924" y="4791902"/>
            <a:ext cx="2784838" cy="89563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992A6F4-E54F-4E19-A809-2EC48656EAD5}"/>
              </a:ext>
            </a:extLst>
          </p:cNvPr>
          <p:cNvCxnSpPr>
            <a:stCxn id="88" idx="0"/>
            <a:endCxn id="131" idx="3"/>
          </p:cNvCxnSpPr>
          <p:nvPr/>
        </p:nvCxnSpPr>
        <p:spPr>
          <a:xfrm rot="16200000" flipV="1">
            <a:off x="13193446" y="3705855"/>
            <a:ext cx="986744" cy="315884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001A4-82DF-4B91-B5FF-6C2BD9E8BCA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533923" y="6906416"/>
            <a:ext cx="0" cy="43514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57B5CE-ED10-4FB2-8B28-6F2F9EA3E8DA}"/>
              </a:ext>
            </a:extLst>
          </p:cNvPr>
          <p:cNvCxnSpPr>
            <a:stCxn id="95" idx="2"/>
            <a:endCxn id="8" idx="0"/>
          </p:cNvCxnSpPr>
          <p:nvPr/>
        </p:nvCxnSpPr>
        <p:spPr>
          <a:xfrm flipH="1">
            <a:off x="11533217" y="7842946"/>
            <a:ext cx="706" cy="51986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9444CC-590A-4B98-A3FF-F4B9443C9F2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948218" y="6982878"/>
            <a:ext cx="0" cy="158644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AE9D48-B8DD-4C49-8C55-AE3478D7EB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16628" y="8820011"/>
            <a:ext cx="235938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234709B-D839-4B64-A14C-582A740EE296}"/>
              </a:ext>
            </a:extLst>
          </p:cNvPr>
          <p:cNvSpPr/>
          <p:nvPr/>
        </p:nvSpPr>
        <p:spPr>
          <a:xfrm>
            <a:off x="21918678" y="661593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F2661A-DEE3-435C-BF22-6F46CE8A8FF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493620" y="6170820"/>
            <a:ext cx="2844736" cy="697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267441-A414-4D2D-8E7B-7A23C471760C}"/>
              </a:ext>
            </a:extLst>
          </p:cNvPr>
          <p:cNvSpPr/>
          <p:nvPr/>
        </p:nvSpPr>
        <p:spPr>
          <a:xfrm>
            <a:off x="25659476" y="662557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CC1A60-612B-4732-A707-9CC4113171D1}"/>
              </a:ext>
            </a:extLst>
          </p:cNvPr>
          <p:cNvCxnSpPr>
            <a:cxnSpLocks/>
            <a:stCxn id="151" idx="3"/>
            <a:endCxn id="167" idx="1"/>
          </p:cNvCxnSpPr>
          <p:nvPr/>
        </p:nvCxnSpPr>
        <p:spPr>
          <a:xfrm>
            <a:off x="23191556" y="6174554"/>
            <a:ext cx="2871394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CD6E2C-3F21-40E9-ACC8-1D167F5AA50E}"/>
              </a:ext>
            </a:extLst>
          </p:cNvPr>
          <p:cNvSpPr/>
          <p:nvPr/>
        </p:nvSpPr>
        <p:spPr>
          <a:xfrm>
            <a:off x="18407999" y="29357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2F502-A76B-4E20-9698-2CD01D99CA44}"/>
              </a:ext>
            </a:extLst>
          </p:cNvPr>
          <p:cNvCxnSpPr>
            <a:stCxn id="57" idx="0"/>
            <a:endCxn id="188" idx="2"/>
          </p:cNvCxnSpPr>
          <p:nvPr/>
        </p:nvCxnSpPr>
        <p:spPr>
          <a:xfrm flipH="1" flipV="1">
            <a:off x="18988817" y="3437132"/>
            <a:ext cx="4741" cy="223362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227736B-121D-45AC-83AC-AFC89755D347}"/>
              </a:ext>
            </a:extLst>
          </p:cNvPr>
          <p:cNvCxnSpPr>
            <a:stCxn id="188" idx="1"/>
            <a:endCxn id="92" idx="3"/>
          </p:cNvCxnSpPr>
          <p:nvPr/>
        </p:nvCxnSpPr>
        <p:spPr>
          <a:xfrm flipH="1">
            <a:off x="13859888" y="3186441"/>
            <a:ext cx="4548111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AD23C8-8904-4B7E-B068-ED439D942D41}"/>
              </a:ext>
            </a:extLst>
          </p:cNvPr>
          <p:cNvSpPr/>
          <p:nvPr/>
        </p:nvSpPr>
        <p:spPr>
          <a:xfrm>
            <a:off x="7215097" y="293673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CF6A66-2B9F-4096-A02E-A74CF0AB515C}"/>
              </a:ext>
            </a:extLst>
          </p:cNvPr>
          <p:cNvCxnSpPr>
            <a:stCxn id="92" idx="1"/>
            <a:endCxn id="193" idx="3"/>
          </p:cNvCxnSpPr>
          <p:nvPr/>
        </p:nvCxnSpPr>
        <p:spPr>
          <a:xfrm flipH="1">
            <a:off x="8376733" y="3186441"/>
            <a:ext cx="4691155" cy="98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3B435F3-6A9A-4B64-A956-FD802FC48421}"/>
              </a:ext>
            </a:extLst>
          </p:cNvPr>
          <p:cNvCxnSpPr>
            <a:stCxn id="193" idx="2"/>
            <a:endCxn id="130" idx="0"/>
          </p:cNvCxnSpPr>
          <p:nvPr/>
        </p:nvCxnSpPr>
        <p:spPr>
          <a:xfrm flipH="1">
            <a:off x="7795206" y="3438117"/>
            <a:ext cx="709" cy="224926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5E676-0D17-422D-941B-C0EC013EE532}"/>
              </a:ext>
            </a:extLst>
          </p:cNvPr>
          <p:cNvSpPr/>
          <p:nvPr/>
        </p:nvSpPr>
        <p:spPr>
          <a:xfrm>
            <a:off x="20299473" y="567905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is accepted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2E35C42-733D-4251-B20D-7EEBDB8F9BDD}"/>
              </a:ext>
            </a:extLst>
          </p:cNvPr>
          <p:cNvSpPr/>
          <p:nvPr/>
        </p:nvSpPr>
        <p:spPr>
          <a:xfrm>
            <a:off x="24042192" y="570354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is 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69AE2-782F-467B-8841-61BFDE6E0318}"/>
              </a:ext>
            </a:extLst>
          </p:cNvPr>
          <p:cNvSpPr/>
          <p:nvPr/>
        </p:nvSpPr>
        <p:spPr>
          <a:xfrm>
            <a:off x="12897385" y="26961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67902-DAC6-48ED-B968-9A0D94556C7F}"/>
              </a:ext>
            </a:extLst>
          </p:cNvPr>
          <p:cNvSpPr/>
          <p:nvPr/>
        </p:nvSpPr>
        <p:spPr>
          <a:xfrm>
            <a:off x="18417558" y="56878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DADFFE-F802-4E26-B9E6-36BE166F3D06}"/>
              </a:ext>
            </a:extLst>
          </p:cNvPr>
          <p:cNvSpPr/>
          <p:nvPr/>
        </p:nvSpPr>
        <p:spPr>
          <a:xfrm>
            <a:off x="22158356" y="5693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05DAF9-5FC0-4465-BF7E-69108191B7A9}"/>
              </a:ext>
            </a:extLst>
          </p:cNvPr>
          <p:cNvSpPr/>
          <p:nvPr/>
        </p:nvSpPr>
        <p:spPr>
          <a:xfrm>
            <a:off x="25899154" y="570354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2ECB83C-2888-4D19-B638-52ECA8D7CFF5}"/>
              </a:ext>
            </a:extLst>
          </p:cNvPr>
          <p:cNvCxnSpPr/>
          <p:nvPr/>
        </p:nvCxnSpPr>
        <p:spPr>
          <a:xfrm>
            <a:off x="11931964" y="6166416"/>
            <a:ext cx="2938274" cy="823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88621</TotalTime>
  <Words>2143</Words>
  <Application>Microsoft Office PowerPoint</Application>
  <PresentationFormat>Custom</PresentationFormat>
  <Paragraphs>716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11133</cp:revision>
  <cp:lastPrinted>2020-03-12T23:00:21Z</cp:lastPrinted>
  <dcterms:created xsi:type="dcterms:W3CDTF">2017-06-22T08:43:38Z</dcterms:created>
  <dcterms:modified xsi:type="dcterms:W3CDTF">2022-03-03T16:03:31Z</dcterms:modified>
</cp:coreProperties>
</file>