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08" r:id="rId2"/>
    <p:sldId id="3256" r:id="rId3"/>
    <p:sldId id="3257" r:id="rId4"/>
    <p:sldId id="3233" r:id="rId5"/>
    <p:sldId id="3258" r:id="rId6"/>
    <p:sldId id="3261" r:id="rId7"/>
    <p:sldId id="3263" r:id="rId8"/>
    <p:sldId id="3266" r:id="rId9"/>
    <p:sldId id="3267" r:id="rId10"/>
    <p:sldId id="3229" r:id="rId11"/>
    <p:sldId id="3259" r:id="rId12"/>
    <p:sldId id="3260" r:id="rId13"/>
    <p:sldId id="3262" r:id="rId14"/>
    <p:sldId id="3264" r:id="rId15"/>
    <p:sldId id="3265" r:id="rId16"/>
    <p:sldId id="3268" r:id="rId17"/>
    <p:sldId id="3271" r:id="rId18"/>
    <p:sldId id="3270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56"/>
            <p14:sldId id="3257"/>
            <p14:sldId id="3233"/>
            <p14:sldId id="3258"/>
            <p14:sldId id="3261"/>
            <p14:sldId id="3263"/>
            <p14:sldId id="3266"/>
            <p14:sldId id="3267"/>
            <p14:sldId id="3229"/>
            <p14:sldId id="3259"/>
            <p14:sldId id="3260"/>
            <p14:sldId id="3262"/>
            <p14:sldId id="3264"/>
            <p14:sldId id="3265"/>
            <p14:sldId id="3268"/>
            <p14:sldId id="3271"/>
            <p14:sldId id="3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81" d="100"/>
          <a:sy n="81" d="100"/>
        </p:scale>
        <p:origin x="1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6/14/2022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Price Lists</a:t>
            </a:r>
            <a:b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 Versions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479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5011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4368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1702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6128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82727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3303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966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0220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331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3800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2346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1557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1564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548237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363921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5808892" y="3858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5971449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5789092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70642" y="574771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5983538" y="615850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2788931" y="383868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5331" y="3023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2886764" y="29101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8478523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8699361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8478523" y="657036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5980" y="575970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8655416" y="56392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944237" y="3419158"/>
            <a:ext cx="2121094" cy="995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412076" y="307084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Version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70B34-1653-4B06-80F8-3CD3A662D1B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57331" y="3419158"/>
            <a:ext cx="2114118" cy="573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7DABC-A2E6-4D7B-92CC-67E2FF23608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763449" y="3424889"/>
            <a:ext cx="211424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CA4A9-100C-4B46-9E65-6116AA1E4AA1}"/>
              </a:ext>
            </a:extLst>
          </p:cNvPr>
          <p:cNvSpPr/>
          <p:nvPr/>
        </p:nvSpPr>
        <p:spPr>
          <a:xfrm>
            <a:off x="4267740" y="307832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974338-399F-46E7-9C3E-8CDBF90D1FF0}"/>
              </a:ext>
            </a:extLst>
          </p:cNvPr>
          <p:cNvSpPr/>
          <p:nvPr/>
        </p:nvSpPr>
        <p:spPr>
          <a:xfrm>
            <a:off x="7227865" y="307417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object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87C76-0A5F-4AE5-913C-03E40991A22A}"/>
              </a:ext>
            </a:extLst>
          </p:cNvPr>
          <p:cNvSpPr/>
          <p:nvPr/>
        </p:nvSpPr>
        <p:spPr>
          <a:xfrm>
            <a:off x="5696242" y="93110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70C40-C94A-4B5C-9A89-A1EE6E47EC7B}"/>
              </a:ext>
            </a:extLst>
          </p:cNvPr>
          <p:cNvSpPr/>
          <p:nvPr/>
        </p:nvSpPr>
        <p:spPr>
          <a:xfrm>
            <a:off x="5794075" y="25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8DAD1-EF12-4052-85A9-767017D41BA0}"/>
              </a:ext>
            </a:extLst>
          </p:cNvPr>
          <p:cNvSpPr/>
          <p:nvPr/>
        </p:nvSpPr>
        <p:spPr>
          <a:xfrm>
            <a:off x="5000585" y="1898385"/>
            <a:ext cx="1185415" cy="45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Activation is scheduled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CD40E-68F3-460A-9D3E-DC71862126B7}"/>
              </a:ext>
            </a:extLst>
          </p:cNvPr>
          <p:cNvSpPr/>
          <p:nvPr/>
        </p:nvSpPr>
        <p:spPr>
          <a:xfrm>
            <a:off x="6566642" y="1884636"/>
            <a:ext cx="1185415" cy="4542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Activation is unscheduled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E6DD5-31FC-4FE2-B314-34B8DB0A8549}"/>
              </a:ext>
            </a:extLst>
          </p:cNvPr>
          <p:cNvSpPr/>
          <p:nvPr/>
        </p:nvSpPr>
        <p:spPr>
          <a:xfrm>
            <a:off x="6096000" y="291917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F98B6-EB26-4CD5-9DE0-BC8FE1BAEDC1}"/>
              </a:ext>
            </a:extLst>
          </p:cNvPr>
          <p:cNvSpPr/>
          <p:nvPr/>
        </p:nvSpPr>
        <p:spPr>
          <a:xfrm>
            <a:off x="6481936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671C58-5591-4A55-83B3-BD4738382EE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5604321" y="2337498"/>
            <a:ext cx="57065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9ADAD6-A1DA-4C9B-8A8A-F6EFCAF3C05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6575108" y="2335715"/>
            <a:ext cx="581070" cy="587414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BF1521-A5E8-4F70-BF8A-B1E4240EE77B}"/>
              </a:ext>
            </a:extLst>
          </p:cNvPr>
          <p:cNvSpPr/>
          <p:nvPr/>
        </p:nvSpPr>
        <p:spPr>
          <a:xfrm>
            <a:off x="6096000" y="11584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BB3A14-B623-4D78-A054-2435F71A866A}"/>
              </a:ext>
            </a:extLst>
          </p:cNvPr>
          <p:cNvSpPr/>
          <p:nvPr/>
        </p:nvSpPr>
        <p:spPr>
          <a:xfrm>
            <a:off x="6476642" y="1159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4E0A9E-AFCF-4D2A-AA31-C2C5EF9F331A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rot="5400000" flipH="1" flipV="1">
            <a:off x="5609685" y="1322071"/>
            <a:ext cx="559923" cy="592707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A6D29F-F339-469A-B46C-719B303F6DAA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 rot="16200000" flipH="1">
            <a:off x="6590299" y="1315584"/>
            <a:ext cx="545395" cy="592708"/>
          </a:xfrm>
          <a:prstGeom prst="bentConnector3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BEA6B0-B14F-4A87-BB90-F14C031546C1}"/>
              </a:ext>
            </a:extLst>
          </p:cNvPr>
          <p:cNvSpPr/>
          <p:nvPr/>
        </p:nvSpPr>
        <p:spPr>
          <a:xfrm>
            <a:off x="8680989" y="233451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Scheduled activation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580D5-29C2-4039-B2C5-4931BDE595EF}"/>
              </a:ext>
            </a:extLst>
          </p:cNvPr>
          <p:cNvCxnSpPr>
            <a:cxnSpLocks/>
            <a:stCxn id="154" idx="3"/>
            <a:endCxn id="71" idx="1"/>
          </p:cNvCxnSpPr>
          <p:nvPr/>
        </p:nvCxnSpPr>
        <p:spPr>
          <a:xfrm flipV="1">
            <a:off x="6766075" y="511578"/>
            <a:ext cx="1914914" cy="3993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3E1A4-38CA-489A-BEA7-7271180FB299}"/>
              </a:ext>
            </a:extLst>
          </p:cNvPr>
          <p:cNvCxnSpPr>
            <a:cxnSpLocks/>
            <a:stCxn id="71" idx="2"/>
            <a:endCxn id="15" idx="0"/>
          </p:cNvCxnSpPr>
          <p:nvPr/>
        </p:nvCxnSpPr>
        <p:spPr>
          <a:xfrm>
            <a:off x="9273697" y="789705"/>
            <a:ext cx="0" cy="22391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B45008-9621-4135-8E9C-0E3E5A585230}"/>
              </a:ext>
            </a:extLst>
          </p:cNvPr>
          <p:cNvSpPr/>
          <p:nvPr/>
        </p:nvSpPr>
        <p:spPr>
          <a:xfrm>
            <a:off x="8689272" y="4692333"/>
            <a:ext cx="1185415" cy="4899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Version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expired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3496A-FBA3-4D8B-8ABC-6DA37A995AC5}"/>
              </a:ext>
            </a:extLst>
          </p:cNvPr>
          <p:cNvCxnSpPr>
            <a:cxnSpLocks/>
            <a:stCxn id="16" idx="2"/>
            <a:endCxn id="95" idx="0"/>
          </p:cNvCxnSpPr>
          <p:nvPr/>
        </p:nvCxnSpPr>
        <p:spPr>
          <a:xfrm>
            <a:off x="9275953" y="4114891"/>
            <a:ext cx="6027" cy="57744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A8895-D495-4453-A209-04A5593247B0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9281980" y="5182266"/>
            <a:ext cx="0" cy="57744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8658C-FD4E-4024-BBCE-8AA0EC2F66C7}"/>
              </a:ext>
            </a:extLst>
          </p:cNvPr>
          <p:cNvSpPr/>
          <p:nvPr/>
        </p:nvSpPr>
        <p:spPr>
          <a:xfrm>
            <a:off x="5775934" y="4659172"/>
            <a:ext cx="1185415" cy="5562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Draft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B3E621-02B0-46DA-80A4-80389CAAB62C}"/>
              </a:ext>
            </a:extLst>
          </p:cNvPr>
          <p:cNvCxnSpPr>
            <a:stCxn id="7" idx="2"/>
            <a:endCxn id="114" idx="0"/>
          </p:cNvCxnSpPr>
          <p:nvPr/>
        </p:nvCxnSpPr>
        <p:spPr>
          <a:xfrm>
            <a:off x="6368642" y="4129317"/>
            <a:ext cx="0" cy="5298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522DB5-F631-4955-9D8E-F152C0E5945E}"/>
              </a:ext>
            </a:extLst>
          </p:cNvPr>
          <p:cNvCxnSpPr>
            <a:stCxn id="114" idx="2"/>
            <a:endCxn id="10" idx="0"/>
          </p:cNvCxnSpPr>
          <p:nvPr/>
        </p:nvCxnSpPr>
        <p:spPr>
          <a:xfrm>
            <a:off x="6368642" y="5215426"/>
            <a:ext cx="0" cy="53229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77697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4" name="Graphic 153" descr="Monthly calendar with solid fill">
            <a:extLst>
              <a:ext uri="{FF2B5EF4-FFF2-40B4-BE49-F238E27FC236}">
                <a16:creationId xmlns:a16="http://schemas.microsoft.com/office/drawing/2014/main" id="{1B0AD886-2002-468A-AB39-65AB538BD78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4075" y="11957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746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89630</TotalTime>
  <Words>892</Words>
  <Application>Microsoft Office PowerPoint</Application>
  <PresentationFormat>Widescreen</PresentationFormat>
  <Paragraphs>303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10874</cp:revision>
  <cp:lastPrinted>2020-03-12T23:00:21Z</cp:lastPrinted>
  <dcterms:created xsi:type="dcterms:W3CDTF">2017-06-22T08:43:38Z</dcterms:created>
  <dcterms:modified xsi:type="dcterms:W3CDTF">2022-06-14T08:37:08Z</dcterms:modified>
</cp:coreProperties>
</file>