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56" r:id="rId3"/>
    <p:sldId id="3257" r:id="rId4"/>
    <p:sldId id="3233" r:id="rId5"/>
    <p:sldId id="3258" r:id="rId6"/>
    <p:sldId id="3261" r:id="rId7"/>
    <p:sldId id="3263" r:id="rId8"/>
    <p:sldId id="3262" r:id="rId9"/>
    <p:sldId id="3229" r:id="rId10"/>
    <p:sldId id="3259" r:id="rId11"/>
    <p:sldId id="3260" r:id="rId12"/>
    <p:sldId id="3264" r:id="rId13"/>
    <p:sldId id="3265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56"/>
            <p14:sldId id="3257"/>
            <p14:sldId id="3233"/>
            <p14:sldId id="3258"/>
            <p14:sldId id="3261"/>
            <p14:sldId id="3263"/>
            <p14:sldId id="3262"/>
            <p14:sldId id="3229"/>
            <p14:sldId id="3259"/>
            <p14:sldId id="3260"/>
            <p14:sldId id="3264"/>
            <p14:sldId id="3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81" d="100"/>
          <a:sy n="81" d="100"/>
        </p:scale>
        <p:origin x="1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6/9/2022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Usage Chunks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7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/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1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dge Tick with solid fill">
            <a:extLst>
              <a:ext uri="{FF2B5EF4-FFF2-40B4-BE49-F238E27FC236}">
                <a16:creationId xmlns:a16="http://schemas.microsoft.com/office/drawing/2014/main" id="{8BBCFF9A-12EF-4C2D-BE09-6CACFD6C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04" y="2534032"/>
            <a:ext cx="914400" cy="9144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B4DDEE5-9A61-43F8-B7ED-D18F7EE1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8016" y="26090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418675" y="280080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234359" y="320560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621" y="341441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41A9F-CCDB-44BE-B143-ABB199D9B15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4102178" y="26026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19821" y="25113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921291" y="3418222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19124" y="24896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E9999-5C53-4F9F-8939-92B4CB9AC30E}"/>
              </a:ext>
            </a:extLst>
          </p:cNvPr>
          <p:cNvSpPr/>
          <p:nvPr/>
        </p:nvSpPr>
        <p:spPr>
          <a:xfrm>
            <a:off x="9946947" y="341411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EE2DF-9694-46A0-B3DD-7E03D2E8DC02}"/>
              </a:ext>
            </a:extLst>
          </p:cNvPr>
          <p:cNvSpPr/>
          <p:nvPr/>
        </p:nvSpPr>
        <p:spPr>
          <a:xfrm>
            <a:off x="10167785" y="248712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5E6B3-74E8-4D4A-9911-4FC08EF01C57}"/>
              </a:ext>
            </a:extLst>
          </p:cNvPr>
          <p:cNvSpPr/>
          <p:nvPr/>
        </p:nvSpPr>
        <p:spPr>
          <a:xfrm>
            <a:off x="3692364" y="6081048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4FD81E6-E45F-41D3-8A61-376E58B4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99821" y="528275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BEEBBA-B3AF-4808-A1EF-74E690103678}"/>
              </a:ext>
            </a:extLst>
          </p:cNvPr>
          <p:cNvSpPr/>
          <p:nvPr/>
        </p:nvSpPr>
        <p:spPr>
          <a:xfrm>
            <a:off x="3929318" y="518845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75" y="2998694"/>
            <a:ext cx="2287503" cy="10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D4526A-66AC-43F7-93B6-5E1181B63E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94178" y="2998694"/>
            <a:ext cx="2303513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66D4E-A6B7-4D72-9EE1-BD1A6F498AF2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7990016" y="2991232"/>
            <a:ext cx="2303188" cy="13779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365719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453064" y="2643815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Usage Chunk is processed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922ED-C411-48EB-8758-DB2454581008}"/>
              </a:ext>
            </a:extLst>
          </p:cNvPr>
          <p:cNvSpPr/>
          <p:nvPr/>
        </p:nvSpPr>
        <p:spPr>
          <a:xfrm>
            <a:off x="8548902" y="2638377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Usage Chunk is closed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1E409-BA10-4692-A5DE-A2DF44BF12B0}"/>
              </a:ext>
            </a:extLst>
          </p:cNvPr>
          <p:cNvSpPr/>
          <p:nvPr/>
        </p:nvSpPr>
        <p:spPr>
          <a:xfrm>
            <a:off x="3903113" y="4194949"/>
            <a:ext cx="1185415" cy="4838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EFE6B-9728-4901-90C4-263A3E4FA10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95821" y="3779185"/>
            <a:ext cx="0" cy="41576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8646E-C8B6-4C66-8701-483C65D2471A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95821" y="4678802"/>
            <a:ext cx="0" cy="509657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89661</TotalTime>
  <Words>334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10871</cp:revision>
  <cp:lastPrinted>2020-03-12T23:00:21Z</cp:lastPrinted>
  <dcterms:created xsi:type="dcterms:W3CDTF">2017-06-22T08:43:38Z</dcterms:created>
  <dcterms:modified xsi:type="dcterms:W3CDTF">2022-06-09T15:07:00Z</dcterms:modified>
</cp:coreProperties>
</file>