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08" r:id="rId2"/>
    <p:sldId id="3269" r:id="rId3"/>
    <p:sldId id="3270" r:id="rId4"/>
    <p:sldId id="3228" r:id="rId5"/>
    <p:sldId id="3271" r:id="rId6"/>
    <p:sldId id="3274" r:id="rId7"/>
    <p:sldId id="3277" r:id="rId8"/>
    <p:sldId id="3229" r:id="rId9"/>
    <p:sldId id="3272" r:id="rId10"/>
    <p:sldId id="3273" r:id="rId11"/>
    <p:sldId id="3275" r:id="rId12"/>
    <p:sldId id="3276" r:id="rId13"/>
    <p:sldId id="3279" r:id="rId14"/>
    <p:sldId id="3278" r:id="rId15"/>
    <p:sldId id="3280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9"/>
            <p14:sldId id="3270"/>
            <p14:sldId id="3228"/>
            <p14:sldId id="3271"/>
            <p14:sldId id="3274"/>
            <p14:sldId id="3277"/>
            <p14:sldId id="3229"/>
            <p14:sldId id="3272"/>
            <p14:sldId id="3273"/>
            <p14:sldId id="3275"/>
            <p14:sldId id="3276"/>
            <p14:sldId id="3279"/>
            <p14:sldId id="3278"/>
            <p14:sldId id="3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 varScale="1">
        <p:scale>
          <a:sx n="81" d="100"/>
          <a:sy n="81" d="100"/>
        </p:scale>
        <p:origin x="2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6/8/2022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6/8/2022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Report </a:t>
            </a:r>
            <a:b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2287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30343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49388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31205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211187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5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4">
                    <a:lumMod val="5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5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20126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9497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411122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88812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40074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9057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FEB3D049-BFD7-42F4-9FD7-AEA4DC2730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056041" y="428200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71C7744-7E4A-4700-AF3C-D9C440E3E62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81666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6375096" y="1344744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Blocked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782553" y="54645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3815567" y="5093938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Enabled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79644" y="4476410"/>
            <a:ext cx="419428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861831" y="4760214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2359096" y="512492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63725-8260-4D50-90B4-2F717E0C83F9}"/>
              </a:ext>
            </a:extLst>
          </p:cNvPr>
          <p:cNvSpPr/>
          <p:nvPr/>
        </p:nvSpPr>
        <p:spPr>
          <a:xfrm>
            <a:off x="7752603" y="449443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869696" y="44830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730518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4A6C2B8-F08A-4894-BA9C-02D902294E42}"/>
              </a:ext>
            </a:extLst>
          </p:cNvPr>
          <p:cNvSpPr/>
          <p:nvPr/>
        </p:nvSpPr>
        <p:spPr>
          <a:xfrm>
            <a:off x="755283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8102065" y="5765517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8102065" y="5492185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7752603" y="476577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8319892-B379-4F3F-BDD4-2EC889425125}"/>
              </a:ext>
            </a:extLst>
          </p:cNvPr>
          <p:cNvSpPr/>
          <p:nvPr/>
        </p:nvSpPr>
        <p:spPr>
          <a:xfrm>
            <a:off x="7050840" y="426259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D66DF8F-351C-4923-9E0A-FD159AA9EF8A}"/>
              </a:ext>
            </a:extLst>
          </p:cNvPr>
          <p:cNvSpPr/>
          <p:nvPr/>
        </p:nvSpPr>
        <p:spPr>
          <a:xfrm>
            <a:off x="2470672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template </a:t>
            </a:r>
            <a:b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added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9660584" y="744454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717307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7435962" y="535431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416785" y="4881215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3913400" y="4165367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6612050" y="452155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31DFD2-49EA-4278-9752-443A8B63E875}"/>
              </a:ext>
            </a:extLst>
          </p:cNvPr>
          <p:cNvCxnSpPr>
            <a:cxnSpLocks/>
            <a:stCxn id="61" idx="3"/>
            <a:endCxn id="43" idx="1"/>
          </p:cNvCxnSpPr>
          <p:nvPr/>
        </p:nvCxnSpPr>
        <p:spPr>
          <a:xfrm>
            <a:off x="1999072" y="4674410"/>
            <a:ext cx="2082594" cy="0"/>
          </a:xfrm>
          <a:prstGeom prst="line">
            <a:avLst/>
          </a:prstGeom>
          <a:ln w="3175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1F239D-4B2C-404E-BE1C-E4479957B1E5}"/>
              </a:ext>
            </a:extLst>
          </p:cNvPr>
          <p:cNvSpPr/>
          <p:nvPr/>
        </p:nvSpPr>
        <p:spPr>
          <a:xfrm>
            <a:off x="9476267" y="114551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3154209B-301A-4996-834A-60F7AD4DE12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061481" y="427841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8F6FB91-3F10-4355-BABE-7AC22C54787C}"/>
              </a:ext>
            </a:extLst>
          </p:cNvPr>
          <p:cNvSpPr/>
          <p:nvPr/>
        </p:nvSpPr>
        <p:spPr>
          <a:xfrm>
            <a:off x="6783418" y="5096673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Disabled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EAADD-C790-4809-811E-5501249EBBF2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4873666" y="4674410"/>
            <a:ext cx="2187815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76C12D7-1394-4911-BA76-EE579C623671}"/>
              </a:ext>
            </a:extLst>
          </p:cNvPr>
          <p:cNvSpPr/>
          <p:nvPr/>
        </p:nvSpPr>
        <p:spPr>
          <a:xfrm>
            <a:off x="6867485" y="416560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4E7517-2E3A-4943-9AA6-7E9C80839E68}"/>
              </a:ext>
            </a:extLst>
          </p:cNvPr>
          <p:cNvSpPr/>
          <p:nvPr/>
        </p:nvSpPr>
        <p:spPr>
          <a:xfrm>
            <a:off x="5386755" y="4225719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hidden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302DC2-75FA-4D66-82A4-5B474DA33AB0}"/>
              </a:ext>
            </a:extLst>
          </p:cNvPr>
          <p:cNvSpPr/>
          <p:nvPr/>
        </p:nvSpPr>
        <p:spPr>
          <a:xfrm>
            <a:off x="5387457" y="6009280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reactivated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836A3A-5F3C-43FB-BD70-8EEAAFE2AF7E}"/>
              </a:ext>
            </a:extLst>
          </p:cNvPr>
          <p:cNvCxnSpPr>
            <a:stCxn id="41" idx="2"/>
            <a:endCxn id="51" idx="3"/>
          </p:cNvCxnSpPr>
          <p:nvPr/>
        </p:nvCxnSpPr>
        <p:spPr>
          <a:xfrm rot="5400000">
            <a:off x="6556875" y="5359365"/>
            <a:ext cx="892824" cy="908388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EE4DA69-68D0-4B6C-884E-2FABF259765A}"/>
              </a:ext>
            </a:extLst>
          </p:cNvPr>
          <p:cNvCxnSpPr>
            <a:stCxn id="51" idx="1"/>
            <a:endCxn id="93" idx="2"/>
          </p:cNvCxnSpPr>
          <p:nvPr/>
        </p:nvCxnSpPr>
        <p:spPr>
          <a:xfrm rot="10800000">
            <a:off x="4489631" y="5364413"/>
            <a:ext cx="897827" cy="895559"/>
          </a:xfrm>
          <a:prstGeom prst="bentConnector2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BCC547-3ED4-421F-AA21-A7B115D5AEBF}"/>
              </a:ext>
            </a:extLst>
          </p:cNvPr>
          <p:cNvCxnSpPr>
            <a:cxnSpLocks/>
            <a:stCxn id="210" idx="1"/>
            <a:endCxn id="92" idx="3"/>
          </p:cNvCxnSpPr>
          <p:nvPr/>
        </p:nvCxnSpPr>
        <p:spPr>
          <a:xfrm flipH="1">
            <a:off x="7574553" y="942454"/>
            <a:ext cx="2086031" cy="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prstDash val="sysDot"/>
            <a:headEnd type="triangle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A900BD-0CF4-46F5-A492-40CA88DDE69E}"/>
              </a:ext>
            </a:extLst>
          </p:cNvPr>
          <p:cNvSpPr/>
          <p:nvPr/>
        </p:nvSpPr>
        <p:spPr>
          <a:xfrm>
            <a:off x="6871223" y="2798958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Disabled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7DFFEA-AF67-4F10-80F0-6617F65BCCF0}"/>
              </a:ext>
            </a:extLst>
          </p:cNvPr>
          <p:cNvCxnSpPr>
            <a:cxnSpLocks/>
            <a:stCxn id="35" idx="0"/>
            <a:endCxn id="63" idx="2"/>
          </p:cNvCxnSpPr>
          <p:nvPr/>
        </p:nvCxnSpPr>
        <p:spPr>
          <a:xfrm flipH="1" flipV="1">
            <a:off x="7452041" y="3300340"/>
            <a:ext cx="5440" cy="978070"/>
          </a:xfrm>
          <a:prstGeom prst="line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8D62991-EB7B-407A-9051-3D886F405C46}"/>
              </a:ext>
            </a:extLst>
          </p:cNvPr>
          <p:cNvSpPr/>
          <p:nvPr/>
        </p:nvSpPr>
        <p:spPr>
          <a:xfrm>
            <a:off x="5381051" y="2801621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blocked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BDC304-74CB-460D-BE61-8056B04EA64E}"/>
              </a:ext>
            </a:extLst>
          </p:cNvPr>
          <p:cNvSpPr/>
          <p:nvPr/>
        </p:nvSpPr>
        <p:spPr>
          <a:xfrm>
            <a:off x="4217605" y="421759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6B6660-FFCC-4E20-9B58-A7A5F103F9F2}"/>
              </a:ext>
            </a:extLst>
          </p:cNvPr>
          <p:cNvSpPr/>
          <p:nvPr/>
        </p:nvSpPr>
        <p:spPr>
          <a:xfrm>
            <a:off x="4565654" y="42143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697A7379-EE97-4D4E-8366-6968F0D8B760}"/>
              </a:ext>
            </a:extLst>
          </p:cNvPr>
          <p:cNvCxnSpPr>
            <a:stCxn id="90" idx="0"/>
            <a:endCxn id="80" idx="2"/>
          </p:cNvCxnSpPr>
          <p:nvPr/>
        </p:nvCxnSpPr>
        <p:spPr>
          <a:xfrm rot="5400000" flipH="1" flipV="1">
            <a:off x="4853079" y="3105579"/>
            <a:ext cx="911365" cy="1306215"/>
          </a:xfrm>
          <a:prstGeom prst="bentConnector3">
            <a:avLst>
              <a:gd name="adj1" fmla="val 6137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7495DF1-2FB2-4D9F-8532-402A33665D84}"/>
              </a:ext>
            </a:extLst>
          </p:cNvPr>
          <p:cNvSpPr/>
          <p:nvPr/>
        </p:nvSpPr>
        <p:spPr>
          <a:xfrm>
            <a:off x="7050626" y="16348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2D727EE-5047-419D-A950-98F0FD171742}"/>
              </a:ext>
            </a:extLst>
          </p:cNvPr>
          <p:cNvSpPr/>
          <p:nvPr/>
        </p:nvSpPr>
        <p:spPr>
          <a:xfrm>
            <a:off x="7349966" y="1631603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2F1599-C9D2-4241-AF6A-E7EF6C7FFA7B}"/>
              </a:ext>
            </a:extLst>
          </p:cNvPr>
          <p:cNvSpPr/>
          <p:nvPr/>
        </p:nvSpPr>
        <p:spPr>
          <a:xfrm>
            <a:off x="6737339" y="1626556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050" dirty="0">
              <a:solidFill>
                <a:schemeClr val="accent3">
                  <a:lumMod val="60000"/>
                  <a:lumOff val="40000"/>
                </a:schemeClr>
              </a:solidFill>
              <a:effectLst>
                <a:glow rad="63500">
                  <a:schemeClr val="bg1"/>
                </a:glo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39649DF-A976-47AD-8412-01DE995BEE1E}"/>
              </a:ext>
            </a:extLst>
          </p:cNvPr>
          <p:cNvCxnSpPr>
            <a:cxnSpLocks/>
            <a:stCxn id="63" idx="0"/>
            <a:endCxn id="96" idx="2"/>
          </p:cNvCxnSpPr>
          <p:nvPr/>
        </p:nvCxnSpPr>
        <p:spPr>
          <a:xfrm flipH="1" flipV="1">
            <a:off x="7439966" y="1811603"/>
            <a:ext cx="12075" cy="987355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: Elbow 245">
            <a:extLst>
              <a:ext uri="{FF2B5EF4-FFF2-40B4-BE49-F238E27FC236}">
                <a16:creationId xmlns:a16="http://schemas.microsoft.com/office/drawing/2014/main" id="{263AB4DF-0CFE-4540-8B06-2D3591656F7B}"/>
              </a:ext>
            </a:extLst>
          </p:cNvPr>
          <p:cNvCxnSpPr>
            <a:stCxn id="80" idx="0"/>
            <a:endCxn id="95" idx="2"/>
          </p:cNvCxnSpPr>
          <p:nvPr/>
        </p:nvCxnSpPr>
        <p:spPr>
          <a:xfrm rot="5400000" flipH="1" flipV="1">
            <a:off x="6057852" y="1718848"/>
            <a:ext cx="986790" cy="1178757"/>
          </a:xfrm>
          <a:prstGeom prst="bentConnector3">
            <a:avLst>
              <a:gd name="adj1" fmla="val 36626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1D82D1-1675-4F23-A859-5D71CF44E228}"/>
              </a:ext>
            </a:extLst>
          </p:cNvPr>
          <p:cNvSpPr/>
          <p:nvPr/>
        </p:nvSpPr>
        <p:spPr>
          <a:xfrm>
            <a:off x="3732446" y="2801622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Template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unblocked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CD89A5-0E3D-45BA-A600-6E8EF0BC71F3}"/>
              </a:ext>
            </a:extLst>
          </p:cNvPr>
          <p:cNvCxnSpPr>
            <a:stCxn id="110" idx="2"/>
            <a:endCxn id="89" idx="0"/>
          </p:cNvCxnSpPr>
          <p:nvPr/>
        </p:nvCxnSpPr>
        <p:spPr>
          <a:xfrm flipH="1">
            <a:off x="4307605" y="3303004"/>
            <a:ext cx="5659" cy="91459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70C7E1-584A-4A1E-8308-A716FF9EAF5E}"/>
              </a:ext>
            </a:extLst>
          </p:cNvPr>
          <p:cNvCxnSpPr>
            <a:stCxn id="97" idx="2"/>
            <a:endCxn id="110" idx="0"/>
          </p:cNvCxnSpPr>
          <p:nvPr/>
        </p:nvCxnSpPr>
        <p:spPr>
          <a:xfrm rot="5400000">
            <a:off x="5072769" y="1047052"/>
            <a:ext cx="995066" cy="2514075"/>
          </a:xfrm>
          <a:prstGeom prst="bentConnector3">
            <a:avLst>
              <a:gd name="adj1" fmla="val 35788"/>
            </a:avLst>
          </a:prstGeom>
          <a:ln w="31750">
            <a:solidFill>
              <a:schemeClr val="accent3">
                <a:lumMod val="60000"/>
                <a:lumOff val="4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0026E-EAA2-4940-9326-4F45CB53E00D}"/>
              </a:ext>
            </a:extLst>
          </p:cNvPr>
          <p:cNvSpPr/>
          <p:nvPr/>
        </p:nvSpPr>
        <p:spPr>
          <a:xfrm>
            <a:off x="8036750" y="497157"/>
            <a:ext cx="1161636" cy="5013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Repository </a:t>
            </a:r>
            <a:b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is removed</a:t>
            </a:r>
          </a:p>
        </p:txBody>
      </p:sp>
    </p:spTree>
    <p:extLst>
      <p:ext uri="{BB962C8B-B14F-4D97-AF65-F5344CB8AC3E}">
        <p14:creationId xmlns:p14="http://schemas.microsoft.com/office/powerpoint/2010/main" val="368889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87923</TotalTime>
  <Words>629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11125</cp:revision>
  <cp:lastPrinted>2020-03-12T23:00:21Z</cp:lastPrinted>
  <dcterms:created xsi:type="dcterms:W3CDTF">2017-06-22T08:43:38Z</dcterms:created>
  <dcterms:modified xsi:type="dcterms:W3CDTF">2022-06-08T12:54:14Z</dcterms:modified>
</cp:coreProperties>
</file>