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208" r:id="rId2"/>
    <p:sldId id="3268" r:id="rId3"/>
    <p:sldId id="3269" r:id="rId4"/>
    <p:sldId id="3228" r:id="rId5"/>
    <p:sldId id="3270" r:id="rId6"/>
    <p:sldId id="3271" r:id="rId7"/>
    <p:sldId id="3272" r:id="rId8"/>
    <p:sldId id="3273" r:id="rId9"/>
    <p:sldId id="3274" r:id="rId10"/>
    <p:sldId id="3275" r:id="rId11"/>
    <p:sldId id="3229" r:id="rId12"/>
    <p:sldId id="3276" r:id="rId13"/>
    <p:sldId id="3277" r:id="rId14"/>
    <p:sldId id="3278" r:id="rId15"/>
    <p:sldId id="3279" r:id="rId16"/>
    <p:sldId id="3280" r:id="rId17"/>
    <p:sldId id="3281" r:id="rId18"/>
    <p:sldId id="3282" r:id="rId19"/>
    <p:sldId id="3283" r:id="rId20"/>
    <p:sldId id="3284" r:id="rId21"/>
    <p:sldId id="3285" r:id="rId22"/>
    <p:sldId id="3286" r:id="rId23"/>
    <p:sldId id="3287" r:id="rId24"/>
    <p:sldId id="3288" r:id="rId25"/>
    <p:sldId id="3289" r:id="rId26"/>
    <p:sldId id="3290" r:id="rId27"/>
    <p:sldId id="3291" r:id="rId28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74743E-0464-4229-A3AB-31B63C61380B}">
          <p14:sldIdLst>
            <p14:sldId id="3208"/>
            <p14:sldId id="3268"/>
            <p14:sldId id="3269"/>
            <p14:sldId id="3228"/>
            <p14:sldId id="3270"/>
            <p14:sldId id="3271"/>
            <p14:sldId id="3272"/>
            <p14:sldId id="3273"/>
            <p14:sldId id="3274"/>
            <p14:sldId id="3275"/>
            <p14:sldId id="3229"/>
            <p14:sldId id="3276"/>
            <p14:sldId id="3277"/>
            <p14:sldId id="3278"/>
            <p14:sldId id="3279"/>
            <p14:sldId id="3280"/>
            <p14:sldId id="3281"/>
            <p14:sldId id="3282"/>
            <p14:sldId id="3283"/>
            <p14:sldId id="3284"/>
            <p14:sldId id="3285"/>
            <p14:sldId id="3286"/>
            <p14:sldId id="3287"/>
            <p14:sldId id="3288"/>
            <p14:sldId id="3289"/>
            <p14:sldId id="3290"/>
            <p14:sldId id="3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F7"/>
    <a:srgbClr val="2075C4"/>
    <a:srgbClr val="0A75D3"/>
    <a:srgbClr val="3A105E"/>
    <a:srgbClr val="1E22AB"/>
    <a:srgbClr val="3A3A39"/>
    <a:srgbClr val="292929"/>
    <a:srgbClr val="FFFFBD"/>
    <a:srgbClr val="323B52"/>
    <a:srgbClr val="B4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94432" autoAdjust="0"/>
  </p:normalViewPr>
  <p:slideViewPr>
    <p:cSldViewPr snapToGrid="0" snapToObjects="1">
      <p:cViewPr varScale="1">
        <p:scale>
          <a:sx n="66" d="100"/>
          <a:sy n="66" d="100"/>
        </p:scale>
        <p:origin x="48" y="8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8" d="100"/>
        <a:sy n="118" d="100"/>
      </p:scale>
      <p:origin x="0" y="0"/>
    </p:cViewPr>
  </p:sorterViewPr>
  <p:notesViewPr>
    <p:cSldViewPr snapToGrid="0" snapToObjects="1">
      <p:cViewPr varScale="1">
        <p:scale>
          <a:sx n="75" d="100"/>
          <a:sy n="75" d="100"/>
        </p:scale>
        <p:origin x="2083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838A4-046B-3F49-A7C2-FB7B2A5187DC}" type="datetimeFigureOut">
              <a:rPr lang="en-US" smtClean="0">
                <a:latin typeface="Arial" charset="0"/>
              </a:rPr>
              <a:t>3/10/2022</a:t>
            </a:fld>
            <a:endParaRPr lang="en-US" dirty="0">
              <a:latin typeface="Arial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A6863-C7C8-484D-90B2-7AC475573EC4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1291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CEADFEE8-4E4E-F84E-940D-E4E17D4B8448}" type="datetimeFigureOut">
              <a:rPr lang="en-US" smtClean="0"/>
              <a:pPr/>
              <a:t>3/10/2022</a:t>
            </a:fld>
            <a:endParaRPr lang="en-U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99BCEC75-C7F0-CE45-9689-DC1CE19166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25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900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451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108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0311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1588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0484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12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5522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7818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8584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991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8082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6945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8698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5247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1585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576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300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701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739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220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944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914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589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B06FC35-E985-4212-993E-79ECCAB9888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5988729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840">
                  <a:extLst>
                    <a:ext uri="{9D8B030D-6E8A-4147-A177-3AD203B41FA5}">
                      <a16:colId xmlns:a16="http://schemas.microsoft.com/office/drawing/2014/main" val="34626378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70771216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183208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296596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881368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625525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39908181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4809331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408438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5044741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3285469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067370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60504732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5792949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578754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0814065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631678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9303042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1106075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1778625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4275466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69943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9019027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7910207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9412427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02205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017601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8298801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18008299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403533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82066575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10393440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6940193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9829367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06546113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4483196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170548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3917072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988154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9372409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24036415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0113340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61596056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3980321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3375447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27007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2028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1175212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25188262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1655644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56928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2438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7683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8782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7189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4594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4850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1468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4861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34524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58465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9767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577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5819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17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90092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676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135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31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6543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5069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807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776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9372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3583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21751739-087E-4688-8108-281C01C9C14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8809983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91962516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42033326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877566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3044536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5981B8-6156-4F75-86A2-2B7503F89137}"/>
              </a:ext>
            </a:extLst>
          </p:cNvPr>
          <p:cNvCxnSpPr>
            <a:cxnSpLocks/>
          </p:cNvCxnSpPr>
          <p:nvPr userDrawn="1"/>
        </p:nvCxnSpPr>
        <p:spPr>
          <a:xfrm>
            <a:off x="976085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8DDBD5-89ED-4FC8-BCEC-7C7B470A7123}"/>
              </a:ext>
            </a:extLst>
          </p:cNvPr>
          <p:cNvCxnSpPr>
            <a:cxnSpLocks/>
          </p:cNvCxnSpPr>
          <p:nvPr userDrawn="1"/>
        </p:nvCxnSpPr>
        <p:spPr>
          <a:xfrm>
            <a:off x="11214010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24260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Main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035506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8078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M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5515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01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72" r:id="rId2"/>
    <p:sldLayoutId id="2147483771" r:id="rId3"/>
    <p:sldLayoutId id="214748376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Tier Configuration </a:t>
            </a:r>
          </a:p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316063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8D71E691-FABA-402E-8D90-CF25169E5A6D}"/>
              </a:ext>
            </a:extLst>
          </p:cNvPr>
          <p:cNvCxnSpPr>
            <a:stCxn id="68" idx="2"/>
            <a:endCxn id="102" idx="1"/>
          </p:cNvCxnSpPr>
          <p:nvPr/>
        </p:nvCxnSpPr>
        <p:spPr>
          <a:xfrm rot="16200000" flipH="1">
            <a:off x="3588799" y="3531581"/>
            <a:ext cx="2452746" cy="2733550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184289" y="1019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9656348" y="529612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054701" y="243632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9655527" y="325185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63805" y="449783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5933" y="340994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6182333" y="259441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591926" y="653157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764673" y="91177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6181947" y="572872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1249620" y="280044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88647" y="340150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rcRect/>
          <a:stretch/>
        </p:blipFill>
        <p:spPr>
          <a:xfrm>
            <a:off x="3051204" y="258979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088330" y="307621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908901" y="5151052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442171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400649" y="344895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9347633" y="265383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096195" y="279907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531679" y="25785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533878" y="118539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2959129" y="29496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3840182" y="279527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928947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9357575" y="498154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9357575" y="47082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895886" y="30817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1812006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Validation is enabled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3060683" y="73327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3611475" y="2544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343276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747907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2864475" y="114405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63333" y="3205247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2913846" y="23278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3766" y="24813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6004618" y="-518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5999508" y="563550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876365" y="23248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893302" y="440353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4D27C-6D58-4DFB-8D7B-FBFCC2A6E123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1719141" y="2994657"/>
            <a:ext cx="1239988" cy="3786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C0314D2-008D-4E46-BFE7-51F6150261F1}"/>
              </a:ext>
            </a:extLst>
          </p:cNvPr>
          <p:cNvSpPr/>
          <p:nvPr/>
        </p:nvSpPr>
        <p:spPr>
          <a:xfrm>
            <a:off x="5105906" y="1603378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Parameter value is inquired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12036FB-2C11-4DB0-A862-7145CC4887ED}"/>
              </a:ext>
            </a:extLst>
          </p:cNvPr>
          <p:cNvSpPr/>
          <p:nvPr/>
        </p:nvSpPr>
        <p:spPr>
          <a:xfrm>
            <a:off x="6896836" y="1609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Parameter value is presented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0628668-1DD4-411B-BA90-081113296A2E}"/>
              </a:ext>
            </a:extLst>
          </p:cNvPr>
          <p:cNvSpPr/>
          <p:nvPr/>
        </p:nvSpPr>
        <p:spPr>
          <a:xfrm>
            <a:off x="6894397" y="45047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Tier Setup is complete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6CDAAE0-F5BB-4F1D-91FB-0A395314844E}"/>
              </a:ext>
            </a:extLst>
          </p:cNvPr>
          <p:cNvSpPr/>
          <p:nvPr/>
        </p:nvSpPr>
        <p:spPr>
          <a:xfrm>
            <a:off x="6338675" y="11683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5A294DE-0BC2-4275-B144-CDB2CB71625E}"/>
              </a:ext>
            </a:extLst>
          </p:cNvPr>
          <p:cNvSpPr/>
          <p:nvPr/>
        </p:nvSpPr>
        <p:spPr>
          <a:xfrm>
            <a:off x="6706782" y="1189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BC256190-2663-4393-BC08-03CB13DE228F}"/>
              </a:ext>
            </a:extLst>
          </p:cNvPr>
          <p:cNvCxnSpPr>
            <a:cxnSpLocks/>
            <a:stCxn id="209" idx="0"/>
            <a:endCxn id="131" idx="2"/>
          </p:cNvCxnSpPr>
          <p:nvPr/>
        </p:nvCxnSpPr>
        <p:spPr>
          <a:xfrm rot="5400000" flipH="1" flipV="1">
            <a:off x="6795299" y="1962261"/>
            <a:ext cx="590947" cy="685730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4733BE-EAA5-4EA2-9B67-25F389F4C0D6}"/>
              </a:ext>
            </a:extLst>
          </p:cNvPr>
          <p:cNvSpPr/>
          <p:nvPr/>
        </p:nvSpPr>
        <p:spPr>
          <a:xfrm>
            <a:off x="6343276" y="57394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CFCDFB1-2473-43D0-874A-3AF0D6518413}"/>
              </a:ext>
            </a:extLst>
          </p:cNvPr>
          <p:cNvSpPr/>
          <p:nvPr/>
        </p:nvSpPr>
        <p:spPr>
          <a:xfrm>
            <a:off x="6751782" y="57394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06E9EE7A-79D1-4219-8F40-0B6AF666CFF8}"/>
              </a:ext>
            </a:extLst>
          </p:cNvPr>
          <p:cNvCxnSpPr>
            <a:cxnSpLocks/>
            <a:stCxn id="173" idx="2"/>
            <a:endCxn id="131" idx="0"/>
          </p:cNvCxnSpPr>
          <p:nvPr/>
        </p:nvCxnSpPr>
        <p:spPr>
          <a:xfrm rot="16200000" flipH="1">
            <a:off x="6927511" y="1103834"/>
            <a:ext cx="330397" cy="681855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C80C086-EEF0-4965-8A72-F1EA282F46E3}"/>
              </a:ext>
            </a:extLst>
          </p:cNvPr>
          <p:cNvSpPr/>
          <p:nvPr/>
        </p:nvSpPr>
        <p:spPr>
          <a:xfrm>
            <a:off x="6338979" y="25988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07F2D32-58D4-4D21-9423-FDBC2D1EC942}"/>
              </a:ext>
            </a:extLst>
          </p:cNvPr>
          <p:cNvSpPr/>
          <p:nvPr/>
        </p:nvSpPr>
        <p:spPr>
          <a:xfrm>
            <a:off x="6702907" y="26005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70271FD-28BF-41CD-BF13-4B4389A122B9}"/>
              </a:ext>
            </a:extLst>
          </p:cNvPr>
          <p:cNvCxnSpPr>
            <a:stCxn id="195" idx="0"/>
            <a:endCxn id="134" idx="2"/>
          </p:cNvCxnSpPr>
          <p:nvPr/>
        </p:nvCxnSpPr>
        <p:spPr>
          <a:xfrm rot="5400000" flipH="1" flipV="1">
            <a:off x="6696478" y="5004721"/>
            <a:ext cx="835024" cy="634416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F662B31-B866-44F0-9558-8B0A69CFC7D4}"/>
              </a:ext>
            </a:extLst>
          </p:cNvPr>
          <p:cNvSpPr/>
          <p:nvPr/>
        </p:nvSpPr>
        <p:spPr>
          <a:xfrm>
            <a:off x="3102242" y="357461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84E2C6D-2FC5-4DDE-AC3B-D565BEF21A21}"/>
              </a:ext>
            </a:extLst>
          </p:cNvPr>
          <p:cNvSpPr/>
          <p:nvPr/>
        </p:nvSpPr>
        <p:spPr>
          <a:xfrm>
            <a:off x="3600730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85AF483-D2EB-47CC-BA52-C590A3F420B0}"/>
              </a:ext>
            </a:extLst>
          </p:cNvPr>
          <p:cNvCxnSpPr>
            <a:cxnSpLocks/>
            <a:stCxn id="208" idx="0"/>
            <a:endCxn id="128" idx="2"/>
          </p:cNvCxnSpPr>
          <p:nvPr/>
        </p:nvCxnSpPr>
        <p:spPr>
          <a:xfrm rot="16200000" flipV="1">
            <a:off x="5715442" y="1930335"/>
            <a:ext cx="595803" cy="741272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3A39E57-849D-4F02-9B53-805B7B0FA6BD}"/>
              </a:ext>
            </a:extLst>
          </p:cNvPr>
          <p:cNvSpPr/>
          <p:nvPr/>
        </p:nvSpPr>
        <p:spPr>
          <a:xfrm>
            <a:off x="5637765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4064DC8E-450B-44F1-8CE9-03D3C169A204}"/>
              </a:ext>
            </a:extLst>
          </p:cNvPr>
          <p:cNvSpPr/>
          <p:nvPr/>
        </p:nvSpPr>
        <p:spPr>
          <a:xfrm>
            <a:off x="4512251" y="449353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System inquires parameter data</a:t>
            </a:r>
          </a:p>
        </p:txBody>
      </p: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82D77D79-7BA9-43E0-8F0F-EE9CE6508C67}"/>
              </a:ext>
            </a:extLst>
          </p:cNvPr>
          <p:cNvCxnSpPr>
            <a:stCxn id="299" idx="2"/>
            <a:endCxn id="194" idx="0"/>
          </p:cNvCxnSpPr>
          <p:nvPr/>
        </p:nvCxnSpPr>
        <p:spPr>
          <a:xfrm rot="16200000" flipH="1">
            <a:off x="5295555" y="4646719"/>
            <a:ext cx="846218" cy="1339224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570874-1305-4798-87D4-D07F92B30E76}"/>
              </a:ext>
            </a:extLst>
          </p:cNvPr>
          <p:cNvCxnSpPr>
            <a:cxnSpLocks/>
            <a:stCxn id="142" idx="3"/>
            <a:endCxn id="92" idx="1"/>
          </p:cNvCxnSpPr>
          <p:nvPr/>
        </p:nvCxnSpPr>
        <p:spPr>
          <a:xfrm>
            <a:off x="6985886" y="3126772"/>
            <a:ext cx="3077919" cy="1767058"/>
          </a:xfrm>
          <a:prstGeom prst="bentConnector3">
            <a:avLst>
              <a:gd name="adj1" fmla="val 6138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AEAEAE50-FD53-4B81-953E-1C7A940E2D74}"/>
              </a:ext>
            </a:extLst>
          </p:cNvPr>
          <p:cNvSpPr/>
          <p:nvPr/>
        </p:nvSpPr>
        <p:spPr>
          <a:xfrm>
            <a:off x="3201667" y="25447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48" name="Connector: Elbow 347">
            <a:extLst>
              <a:ext uri="{FF2B5EF4-FFF2-40B4-BE49-F238E27FC236}">
                <a16:creationId xmlns:a16="http://schemas.microsoft.com/office/drawing/2014/main" id="{EEB8C92C-E0FE-4FCB-B8C1-41AF51A3D3BF}"/>
              </a:ext>
            </a:extLst>
          </p:cNvPr>
          <p:cNvCxnSpPr>
            <a:stCxn id="134" idx="0"/>
            <a:endCxn id="243" idx="2"/>
          </p:cNvCxnSpPr>
          <p:nvPr/>
        </p:nvCxnSpPr>
        <p:spPr>
          <a:xfrm rot="16200000" flipV="1">
            <a:off x="6719872" y="3793399"/>
            <a:ext cx="784362" cy="638291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4FA538F9-F0A5-49D8-B47C-AD07DF940213}"/>
              </a:ext>
            </a:extLst>
          </p:cNvPr>
          <p:cNvCxnSpPr>
            <a:cxnSpLocks/>
            <a:stCxn id="227" idx="0"/>
            <a:endCxn id="417" idx="1"/>
          </p:cNvCxnSpPr>
          <p:nvPr/>
        </p:nvCxnSpPr>
        <p:spPr>
          <a:xfrm rot="5400000" flipH="1" flipV="1">
            <a:off x="3848301" y="302311"/>
            <a:ext cx="2050655" cy="2434306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4BF47489-8F12-4F9F-A59B-038D437532E8}"/>
              </a:ext>
            </a:extLst>
          </p:cNvPr>
          <p:cNvCxnSpPr>
            <a:cxnSpLocks/>
            <a:stCxn id="61" idx="0"/>
            <a:endCxn id="417" idx="1"/>
          </p:cNvCxnSpPr>
          <p:nvPr/>
        </p:nvCxnSpPr>
        <p:spPr>
          <a:xfrm rot="5400000" flipH="1" flipV="1">
            <a:off x="2616047" y="-674291"/>
            <a:ext cx="2306306" cy="4643161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7F6D610F-D7E9-488D-80BB-1D0188202E79}"/>
              </a:ext>
            </a:extLst>
          </p:cNvPr>
          <p:cNvCxnSpPr>
            <a:cxnSpLocks/>
            <a:stCxn id="346" idx="0"/>
            <a:endCxn id="97" idx="2"/>
          </p:cNvCxnSpPr>
          <p:nvPr/>
        </p:nvCxnSpPr>
        <p:spPr>
          <a:xfrm flipV="1">
            <a:off x="3246667" y="1347267"/>
            <a:ext cx="125" cy="1197525"/>
          </a:xfrm>
          <a:prstGeom prst="straightConnector1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454CBC2-2970-4256-A78A-AB76CE5F03BE}"/>
              </a:ext>
            </a:extLst>
          </p:cNvPr>
          <p:cNvSpPr/>
          <p:nvPr/>
        </p:nvSpPr>
        <p:spPr>
          <a:xfrm>
            <a:off x="5529564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9F32BFD-B4CD-445D-B38D-0B2CA91D7EC7}"/>
              </a:ext>
            </a:extLst>
          </p:cNvPr>
          <p:cNvCxnSpPr>
            <a:cxnSpLocks/>
            <a:stCxn id="128" idx="0"/>
            <a:endCxn id="172" idx="2"/>
          </p:cNvCxnSpPr>
          <p:nvPr/>
        </p:nvCxnSpPr>
        <p:spPr>
          <a:xfrm rot="5400000" flipH="1" flipV="1">
            <a:off x="5840665" y="1060368"/>
            <a:ext cx="345052" cy="740968"/>
          </a:xfrm>
          <a:prstGeom prst="bentConnector3">
            <a:avLst>
              <a:gd name="adj1" fmla="val 49310"/>
            </a:avLst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Rectangle 407">
            <a:extLst>
              <a:ext uri="{FF2B5EF4-FFF2-40B4-BE49-F238E27FC236}">
                <a16:creationId xmlns:a16="http://schemas.microsoft.com/office/drawing/2014/main" id="{45CCACE6-C04D-4BFF-A67A-B0D9A1C93117}"/>
              </a:ext>
            </a:extLst>
          </p:cNvPr>
          <p:cNvSpPr/>
          <p:nvPr/>
        </p:nvSpPr>
        <p:spPr>
          <a:xfrm>
            <a:off x="1802334" y="4138409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Validation is disabled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889580E1-EEA2-4E26-9B6A-0BDA258BE5CD}"/>
              </a:ext>
            </a:extLst>
          </p:cNvPr>
          <p:cNvSpPr/>
          <p:nvPr/>
        </p:nvSpPr>
        <p:spPr>
          <a:xfrm>
            <a:off x="3952037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validated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54C28C43-553C-45B6-9AAC-2FD1A29072F5}"/>
              </a:ext>
            </a:extLst>
          </p:cNvPr>
          <p:cNvSpPr/>
          <p:nvPr/>
        </p:nvSpPr>
        <p:spPr>
          <a:xfrm>
            <a:off x="2313273" y="153049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75EF43-B2DA-416E-B83E-C505F54F9594}"/>
              </a:ext>
            </a:extLst>
          </p:cNvPr>
          <p:cNvSpPr/>
          <p:nvPr/>
        </p:nvSpPr>
        <p:spPr>
          <a:xfrm>
            <a:off x="1815045" y="10208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Parameter data specification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3CDE1DC-2DDC-4C16-8E78-9525097285EE}"/>
              </a:ext>
            </a:extLst>
          </p:cNvPr>
          <p:cNvSpPr/>
          <p:nvPr/>
        </p:nvSpPr>
        <p:spPr>
          <a:xfrm>
            <a:off x="6090781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9D54ABFF-94E3-4814-B82A-446C3B478380}"/>
              </a:ext>
            </a:extLst>
          </p:cNvPr>
          <p:cNvSpPr/>
          <p:nvPr/>
        </p:nvSpPr>
        <p:spPr>
          <a:xfrm>
            <a:off x="1803220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T2-level request is created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557A07F-E11F-4A55-98CC-9EF5A902B983}"/>
              </a:ext>
            </a:extLst>
          </p:cNvPr>
          <p:cNvSpPr/>
          <p:nvPr/>
        </p:nvSpPr>
        <p:spPr>
          <a:xfrm>
            <a:off x="3930182" y="539136"/>
            <a:ext cx="1120318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System inquires parameter value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285CB5F-97F1-4D70-A5A4-1C157098B0BD}"/>
              </a:ext>
            </a:extLst>
          </p:cNvPr>
          <p:cNvSpPr/>
          <p:nvPr/>
        </p:nvSpPr>
        <p:spPr>
          <a:xfrm>
            <a:off x="3935675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Tier Setup is required</a:t>
            </a:r>
          </a:p>
        </p:txBody>
      </p: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B5BCB565-BAFE-44FB-BB26-86778157A567}"/>
              </a:ext>
            </a:extLst>
          </p:cNvPr>
          <p:cNvCxnSpPr>
            <a:cxnSpLocks/>
            <a:stCxn id="299" idx="0"/>
            <a:endCxn id="292" idx="1"/>
          </p:cNvCxnSpPr>
          <p:nvPr/>
        </p:nvCxnSpPr>
        <p:spPr>
          <a:xfrm rot="5400000" flipH="1" flipV="1">
            <a:off x="3812069" y="2667836"/>
            <a:ext cx="3062679" cy="588713"/>
          </a:xfrm>
          <a:prstGeom prst="bentConnector2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52991C-A83A-4D0D-93C3-FFED663405FB}"/>
              </a:ext>
            </a:extLst>
          </p:cNvPr>
          <p:cNvCxnSpPr>
            <a:stCxn id="71" idx="3"/>
            <a:endCxn id="94" idx="1"/>
          </p:cNvCxnSpPr>
          <p:nvPr/>
        </p:nvCxnSpPr>
        <p:spPr>
          <a:xfrm>
            <a:off x="3843204" y="2985791"/>
            <a:ext cx="2339129" cy="4621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Elbow 367">
            <a:extLst>
              <a:ext uri="{FF2B5EF4-FFF2-40B4-BE49-F238E27FC236}">
                <a16:creationId xmlns:a16="http://schemas.microsoft.com/office/drawing/2014/main" id="{8CDE17A1-DEFD-4993-878F-010544F9C30B}"/>
              </a:ext>
            </a:extLst>
          </p:cNvPr>
          <p:cNvCxnSpPr>
            <a:stCxn id="98" idx="2"/>
            <a:endCxn id="240" idx="2"/>
          </p:cNvCxnSpPr>
          <p:nvPr/>
        </p:nvCxnSpPr>
        <p:spPr>
          <a:xfrm rot="16200000" flipH="1">
            <a:off x="3761010" y="1093098"/>
            <a:ext cx="311906" cy="4942626"/>
          </a:xfrm>
          <a:prstGeom prst="bentConnector3">
            <a:avLst>
              <a:gd name="adj1" fmla="val 22703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14E7BA44-E8ED-46E0-A53B-F401B6AD6F9E}"/>
              </a:ext>
            </a:extLst>
          </p:cNvPr>
          <p:cNvCxnSpPr>
            <a:stCxn id="98" idx="2"/>
            <a:endCxn id="102" idx="1"/>
          </p:cNvCxnSpPr>
          <p:nvPr/>
        </p:nvCxnSpPr>
        <p:spPr>
          <a:xfrm rot="16200000" flipH="1">
            <a:off x="2455663" y="2398444"/>
            <a:ext cx="2716271" cy="4736297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or: Elbow 412">
            <a:extLst>
              <a:ext uri="{FF2B5EF4-FFF2-40B4-BE49-F238E27FC236}">
                <a16:creationId xmlns:a16="http://schemas.microsoft.com/office/drawing/2014/main" id="{8ED9BFE0-E389-4C2A-9A00-2A489B1775DB}"/>
              </a:ext>
            </a:extLst>
          </p:cNvPr>
          <p:cNvCxnSpPr>
            <a:stCxn id="394" idx="3"/>
            <a:endCxn id="172" idx="2"/>
          </p:cNvCxnSpPr>
          <p:nvPr/>
        </p:nvCxnSpPr>
        <p:spPr>
          <a:xfrm flipV="1">
            <a:off x="5619564" y="1258326"/>
            <a:ext cx="764111" cy="172526"/>
          </a:xfrm>
          <a:prstGeom prst="bentConnector2">
            <a:avLst/>
          </a:prstGeom>
          <a:ln w="15875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FA7A112C-5346-47F4-BCFE-9F2346AB0DFD}"/>
              </a:ext>
            </a:extLst>
          </p:cNvPr>
          <p:cNvCxnSpPr>
            <a:cxnSpLocks/>
            <a:stCxn id="127" idx="3"/>
            <a:endCxn id="92" idx="1"/>
          </p:cNvCxnSpPr>
          <p:nvPr/>
        </p:nvCxnSpPr>
        <p:spPr>
          <a:xfrm>
            <a:off x="7018947" y="494136"/>
            <a:ext cx="3044858" cy="4399694"/>
          </a:xfrm>
          <a:prstGeom prst="bentConnector3">
            <a:avLst>
              <a:gd name="adj1" fmla="val 61262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770B88-F35D-419A-8D96-A200FFC08C4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6979102" y="2832327"/>
            <a:ext cx="3075599" cy="0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5657FA87-E037-424E-B38E-9BEDA4268B36}"/>
              </a:ext>
            </a:extLst>
          </p:cNvPr>
          <p:cNvCxnSpPr>
            <a:stCxn id="102" idx="3"/>
            <a:endCxn id="92" idx="1"/>
          </p:cNvCxnSpPr>
          <p:nvPr/>
        </p:nvCxnSpPr>
        <p:spPr>
          <a:xfrm flipV="1">
            <a:off x="6973947" y="4893830"/>
            <a:ext cx="3089858" cy="1230899"/>
          </a:xfrm>
          <a:prstGeom prst="bentConnector3">
            <a:avLst>
              <a:gd name="adj1" fmla="val 61765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>
            <a:extLst>
              <a:ext uri="{FF2B5EF4-FFF2-40B4-BE49-F238E27FC236}">
                <a16:creationId xmlns:a16="http://schemas.microsoft.com/office/drawing/2014/main" id="{6CFF0FB9-9D03-4DAF-BA6D-BB3FF0549FAD}"/>
              </a:ext>
            </a:extLst>
          </p:cNvPr>
          <p:cNvSpPr/>
          <p:nvPr/>
        </p:nvSpPr>
        <p:spPr>
          <a:xfrm>
            <a:off x="7815728" y="533425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Data inquiring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EAA5BF66-716C-4108-ABFF-5124815AB5D4}"/>
              </a:ext>
            </a:extLst>
          </p:cNvPr>
          <p:cNvSpPr/>
          <p:nvPr/>
        </p:nvSpPr>
        <p:spPr>
          <a:xfrm>
            <a:off x="7809949" y="24440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is approved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2D2B2259-39D5-44A7-8B84-593977FAA331}"/>
              </a:ext>
            </a:extLst>
          </p:cNvPr>
          <p:cNvSpPr/>
          <p:nvPr/>
        </p:nvSpPr>
        <p:spPr>
          <a:xfrm>
            <a:off x="7816726" y="320166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Request is failed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772AE4E-280E-423D-B6DD-505D9F65B65D}"/>
              </a:ext>
            </a:extLst>
          </p:cNvPr>
          <p:cNvSpPr/>
          <p:nvPr/>
        </p:nvSpPr>
        <p:spPr>
          <a:xfrm>
            <a:off x="7809949" y="5703157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Tier Setup is failed</a:t>
            </a:r>
          </a:p>
        </p:txBody>
      </p:sp>
    </p:spTree>
    <p:extLst>
      <p:ext uri="{BB962C8B-B14F-4D97-AF65-F5344CB8AC3E}">
        <p14:creationId xmlns:p14="http://schemas.microsoft.com/office/powerpoint/2010/main" val="282858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Transitions</a:t>
            </a:r>
          </a:p>
        </p:txBody>
      </p:sp>
    </p:spTree>
    <p:extLst>
      <p:ext uri="{BB962C8B-B14F-4D97-AF65-F5344CB8AC3E}">
        <p14:creationId xmlns:p14="http://schemas.microsoft.com/office/powerpoint/2010/main" val="269986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8D71E691-FABA-402E-8D90-CF25169E5A6D}"/>
              </a:ext>
            </a:extLst>
          </p:cNvPr>
          <p:cNvCxnSpPr>
            <a:stCxn id="68" idx="2"/>
            <a:endCxn id="102" idx="1"/>
          </p:cNvCxnSpPr>
          <p:nvPr/>
        </p:nvCxnSpPr>
        <p:spPr>
          <a:xfrm rot="16200000" flipH="1">
            <a:off x="3588799" y="3531581"/>
            <a:ext cx="2452746" cy="2733550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184289" y="1019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9656348" y="529612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054701" y="243632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9655527" y="325185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0063805" y="449783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5933" y="340994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6182333" y="259441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591926" y="653157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764673" y="91177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6181947" y="572872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1249620" y="280044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88647" y="340150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3051204" y="258979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088330" y="307621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908901" y="5151052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442171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400649" y="344895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9347633" y="265383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096195" y="279907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531679" y="25785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533878" y="118539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2959129" y="29496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3840182" y="279527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928947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9357575" y="498154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9357575" y="47082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895886" y="30817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1812006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Validation is enabled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3060683" y="73327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3611475" y="2544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343276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747907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2864475" y="114405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63333" y="3205247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2913846" y="23278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3766" y="24813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6004618" y="-518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5999508" y="563550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876365" y="23248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893302" y="440353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4D27C-6D58-4DFB-8D7B-FBFCC2A6E123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1719141" y="2994657"/>
            <a:ext cx="1239988" cy="3786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C0314D2-008D-4E46-BFE7-51F6150261F1}"/>
              </a:ext>
            </a:extLst>
          </p:cNvPr>
          <p:cNvSpPr/>
          <p:nvPr/>
        </p:nvSpPr>
        <p:spPr>
          <a:xfrm>
            <a:off x="5105906" y="1603378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Parameter value is inquired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12036FB-2C11-4DB0-A862-7145CC4887ED}"/>
              </a:ext>
            </a:extLst>
          </p:cNvPr>
          <p:cNvSpPr/>
          <p:nvPr/>
        </p:nvSpPr>
        <p:spPr>
          <a:xfrm>
            <a:off x="6896836" y="1609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Parameter value is presented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0628668-1DD4-411B-BA90-081113296A2E}"/>
              </a:ext>
            </a:extLst>
          </p:cNvPr>
          <p:cNvSpPr/>
          <p:nvPr/>
        </p:nvSpPr>
        <p:spPr>
          <a:xfrm>
            <a:off x="6894397" y="45047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Tier Setup is complete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6CDAAE0-F5BB-4F1D-91FB-0A395314844E}"/>
              </a:ext>
            </a:extLst>
          </p:cNvPr>
          <p:cNvSpPr/>
          <p:nvPr/>
        </p:nvSpPr>
        <p:spPr>
          <a:xfrm>
            <a:off x="6338675" y="11683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5A294DE-0BC2-4275-B144-CDB2CB71625E}"/>
              </a:ext>
            </a:extLst>
          </p:cNvPr>
          <p:cNvSpPr/>
          <p:nvPr/>
        </p:nvSpPr>
        <p:spPr>
          <a:xfrm>
            <a:off x="6706782" y="1189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BC256190-2663-4393-BC08-03CB13DE228F}"/>
              </a:ext>
            </a:extLst>
          </p:cNvPr>
          <p:cNvCxnSpPr>
            <a:cxnSpLocks/>
            <a:stCxn id="209" idx="0"/>
            <a:endCxn id="131" idx="2"/>
          </p:cNvCxnSpPr>
          <p:nvPr/>
        </p:nvCxnSpPr>
        <p:spPr>
          <a:xfrm rot="5400000" flipH="1" flipV="1">
            <a:off x="6795299" y="1962261"/>
            <a:ext cx="590947" cy="685730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4733BE-EAA5-4EA2-9B67-25F389F4C0D6}"/>
              </a:ext>
            </a:extLst>
          </p:cNvPr>
          <p:cNvSpPr/>
          <p:nvPr/>
        </p:nvSpPr>
        <p:spPr>
          <a:xfrm>
            <a:off x="6343276" y="57394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CFCDFB1-2473-43D0-874A-3AF0D6518413}"/>
              </a:ext>
            </a:extLst>
          </p:cNvPr>
          <p:cNvSpPr/>
          <p:nvPr/>
        </p:nvSpPr>
        <p:spPr>
          <a:xfrm>
            <a:off x="6751782" y="57394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06E9EE7A-79D1-4219-8F40-0B6AF666CFF8}"/>
              </a:ext>
            </a:extLst>
          </p:cNvPr>
          <p:cNvCxnSpPr>
            <a:cxnSpLocks/>
            <a:stCxn id="173" idx="2"/>
            <a:endCxn id="131" idx="0"/>
          </p:cNvCxnSpPr>
          <p:nvPr/>
        </p:nvCxnSpPr>
        <p:spPr>
          <a:xfrm rot="16200000" flipH="1">
            <a:off x="6927511" y="1103834"/>
            <a:ext cx="330397" cy="681855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C80C086-EEF0-4965-8A72-F1EA282F46E3}"/>
              </a:ext>
            </a:extLst>
          </p:cNvPr>
          <p:cNvSpPr/>
          <p:nvPr/>
        </p:nvSpPr>
        <p:spPr>
          <a:xfrm>
            <a:off x="6338979" y="25988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07F2D32-58D4-4D21-9423-FDBC2D1EC942}"/>
              </a:ext>
            </a:extLst>
          </p:cNvPr>
          <p:cNvSpPr/>
          <p:nvPr/>
        </p:nvSpPr>
        <p:spPr>
          <a:xfrm>
            <a:off x="6702907" y="26005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70271FD-28BF-41CD-BF13-4B4389A122B9}"/>
              </a:ext>
            </a:extLst>
          </p:cNvPr>
          <p:cNvCxnSpPr>
            <a:stCxn id="195" idx="0"/>
            <a:endCxn id="134" idx="2"/>
          </p:cNvCxnSpPr>
          <p:nvPr/>
        </p:nvCxnSpPr>
        <p:spPr>
          <a:xfrm rot="5400000" flipH="1" flipV="1">
            <a:off x="6696478" y="5004721"/>
            <a:ext cx="835024" cy="634416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F662B31-B866-44F0-9558-8B0A69CFC7D4}"/>
              </a:ext>
            </a:extLst>
          </p:cNvPr>
          <p:cNvSpPr/>
          <p:nvPr/>
        </p:nvSpPr>
        <p:spPr>
          <a:xfrm>
            <a:off x="3102242" y="357461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84E2C6D-2FC5-4DDE-AC3B-D565BEF21A21}"/>
              </a:ext>
            </a:extLst>
          </p:cNvPr>
          <p:cNvSpPr/>
          <p:nvPr/>
        </p:nvSpPr>
        <p:spPr>
          <a:xfrm>
            <a:off x="3600730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85AF483-D2EB-47CC-BA52-C590A3F420B0}"/>
              </a:ext>
            </a:extLst>
          </p:cNvPr>
          <p:cNvCxnSpPr>
            <a:cxnSpLocks/>
            <a:stCxn id="208" idx="0"/>
            <a:endCxn id="128" idx="2"/>
          </p:cNvCxnSpPr>
          <p:nvPr/>
        </p:nvCxnSpPr>
        <p:spPr>
          <a:xfrm rot="16200000" flipV="1">
            <a:off x="5715442" y="1930335"/>
            <a:ext cx="595803" cy="741272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3A39E57-849D-4F02-9B53-805B7B0FA6BD}"/>
              </a:ext>
            </a:extLst>
          </p:cNvPr>
          <p:cNvSpPr/>
          <p:nvPr/>
        </p:nvSpPr>
        <p:spPr>
          <a:xfrm>
            <a:off x="5637765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4064DC8E-450B-44F1-8CE9-03D3C169A204}"/>
              </a:ext>
            </a:extLst>
          </p:cNvPr>
          <p:cNvSpPr/>
          <p:nvPr/>
        </p:nvSpPr>
        <p:spPr>
          <a:xfrm>
            <a:off x="4512251" y="449353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System inquires parameter data</a:t>
            </a:r>
          </a:p>
        </p:txBody>
      </p: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82D77D79-7BA9-43E0-8F0F-EE9CE6508C67}"/>
              </a:ext>
            </a:extLst>
          </p:cNvPr>
          <p:cNvCxnSpPr>
            <a:stCxn id="299" idx="2"/>
            <a:endCxn id="194" idx="0"/>
          </p:cNvCxnSpPr>
          <p:nvPr/>
        </p:nvCxnSpPr>
        <p:spPr>
          <a:xfrm rot="16200000" flipH="1">
            <a:off x="5295555" y="4646719"/>
            <a:ext cx="846218" cy="1339224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570874-1305-4798-87D4-D07F92B30E76}"/>
              </a:ext>
            </a:extLst>
          </p:cNvPr>
          <p:cNvCxnSpPr>
            <a:cxnSpLocks/>
            <a:stCxn id="142" idx="3"/>
            <a:endCxn id="92" idx="1"/>
          </p:cNvCxnSpPr>
          <p:nvPr/>
        </p:nvCxnSpPr>
        <p:spPr>
          <a:xfrm>
            <a:off x="6985886" y="3126772"/>
            <a:ext cx="3077919" cy="1767058"/>
          </a:xfrm>
          <a:prstGeom prst="bentConnector3">
            <a:avLst>
              <a:gd name="adj1" fmla="val 6138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AEAEAE50-FD53-4B81-953E-1C7A940E2D74}"/>
              </a:ext>
            </a:extLst>
          </p:cNvPr>
          <p:cNvSpPr/>
          <p:nvPr/>
        </p:nvSpPr>
        <p:spPr>
          <a:xfrm>
            <a:off x="3201667" y="25447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48" name="Connector: Elbow 347">
            <a:extLst>
              <a:ext uri="{FF2B5EF4-FFF2-40B4-BE49-F238E27FC236}">
                <a16:creationId xmlns:a16="http://schemas.microsoft.com/office/drawing/2014/main" id="{EEB8C92C-E0FE-4FCB-B8C1-41AF51A3D3BF}"/>
              </a:ext>
            </a:extLst>
          </p:cNvPr>
          <p:cNvCxnSpPr>
            <a:stCxn id="134" idx="0"/>
            <a:endCxn id="243" idx="2"/>
          </p:cNvCxnSpPr>
          <p:nvPr/>
        </p:nvCxnSpPr>
        <p:spPr>
          <a:xfrm rot="16200000" flipV="1">
            <a:off x="6719872" y="3793399"/>
            <a:ext cx="784362" cy="638291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4FA538F9-F0A5-49D8-B47C-AD07DF940213}"/>
              </a:ext>
            </a:extLst>
          </p:cNvPr>
          <p:cNvCxnSpPr>
            <a:cxnSpLocks/>
            <a:stCxn id="227" idx="0"/>
            <a:endCxn id="417" idx="1"/>
          </p:cNvCxnSpPr>
          <p:nvPr/>
        </p:nvCxnSpPr>
        <p:spPr>
          <a:xfrm rot="5400000" flipH="1" flipV="1">
            <a:off x="3848301" y="302311"/>
            <a:ext cx="2050655" cy="2434306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4BF47489-8F12-4F9F-A59B-038D437532E8}"/>
              </a:ext>
            </a:extLst>
          </p:cNvPr>
          <p:cNvCxnSpPr>
            <a:cxnSpLocks/>
            <a:stCxn id="61" idx="0"/>
            <a:endCxn id="417" idx="1"/>
          </p:cNvCxnSpPr>
          <p:nvPr/>
        </p:nvCxnSpPr>
        <p:spPr>
          <a:xfrm rot="5400000" flipH="1" flipV="1">
            <a:off x="2616047" y="-674291"/>
            <a:ext cx="2306306" cy="4643161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7F6D610F-D7E9-488D-80BB-1D0188202E79}"/>
              </a:ext>
            </a:extLst>
          </p:cNvPr>
          <p:cNvCxnSpPr>
            <a:cxnSpLocks/>
            <a:stCxn id="346" idx="0"/>
            <a:endCxn id="97" idx="2"/>
          </p:cNvCxnSpPr>
          <p:nvPr/>
        </p:nvCxnSpPr>
        <p:spPr>
          <a:xfrm flipV="1">
            <a:off x="3246667" y="1347267"/>
            <a:ext cx="125" cy="1197525"/>
          </a:xfrm>
          <a:prstGeom prst="straightConnector1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454CBC2-2970-4256-A78A-AB76CE5F03BE}"/>
              </a:ext>
            </a:extLst>
          </p:cNvPr>
          <p:cNvSpPr/>
          <p:nvPr/>
        </p:nvSpPr>
        <p:spPr>
          <a:xfrm>
            <a:off x="5529564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9F32BFD-B4CD-445D-B38D-0B2CA91D7EC7}"/>
              </a:ext>
            </a:extLst>
          </p:cNvPr>
          <p:cNvCxnSpPr>
            <a:cxnSpLocks/>
            <a:stCxn id="128" idx="0"/>
            <a:endCxn id="172" idx="2"/>
          </p:cNvCxnSpPr>
          <p:nvPr/>
        </p:nvCxnSpPr>
        <p:spPr>
          <a:xfrm rot="5400000" flipH="1" flipV="1">
            <a:off x="5840665" y="1060368"/>
            <a:ext cx="345052" cy="740968"/>
          </a:xfrm>
          <a:prstGeom prst="bentConnector3">
            <a:avLst>
              <a:gd name="adj1" fmla="val 49310"/>
            </a:avLst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Rectangle 407">
            <a:extLst>
              <a:ext uri="{FF2B5EF4-FFF2-40B4-BE49-F238E27FC236}">
                <a16:creationId xmlns:a16="http://schemas.microsoft.com/office/drawing/2014/main" id="{45CCACE6-C04D-4BFF-A67A-B0D9A1C93117}"/>
              </a:ext>
            </a:extLst>
          </p:cNvPr>
          <p:cNvSpPr/>
          <p:nvPr/>
        </p:nvSpPr>
        <p:spPr>
          <a:xfrm>
            <a:off x="1802334" y="4138409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Validation is disabled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889580E1-EEA2-4E26-9B6A-0BDA258BE5CD}"/>
              </a:ext>
            </a:extLst>
          </p:cNvPr>
          <p:cNvSpPr/>
          <p:nvPr/>
        </p:nvSpPr>
        <p:spPr>
          <a:xfrm>
            <a:off x="3952037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validated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54C28C43-553C-45B6-9AAC-2FD1A29072F5}"/>
              </a:ext>
            </a:extLst>
          </p:cNvPr>
          <p:cNvSpPr/>
          <p:nvPr/>
        </p:nvSpPr>
        <p:spPr>
          <a:xfrm>
            <a:off x="2313273" y="153049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75EF43-B2DA-416E-B83E-C505F54F9594}"/>
              </a:ext>
            </a:extLst>
          </p:cNvPr>
          <p:cNvSpPr/>
          <p:nvPr/>
        </p:nvSpPr>
        <p:spPr>
          <a:xfrm>
            <a:off x="1815045" y="10208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Parameter data specification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3CDE1DC-2DDC-4C16-8E78-9525097285EE}"/>
              </a:ext>
            </a:extLst>
          </p:cNvPr>
          <p:cNvSpPr/>
          <p:nvPr/>
        </p:nvSpPr>
        <p:spPr>
          <a:xfrm>
            <a:off x="6090781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9D54ABFF-94E3-4814-B82A-446C3B478380}"/>
              </a:ext>
            </a:extLst>
          </p:cNvPr>
          <p:cNvSpPr/>
          <p:nvPr/>
        </p:nvSpPr>
        <p:spPr>
          <a:xfrm>
            <a:off x="1803220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T2-level request is created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557A07F-E11F-4A55-98CC-9EF5A902B983}"/>
              </a:ext>
            </a:extLst>
          </p:cNvPr>
          <p:cNvSpPr/>
          <p:nvPr/>
        </p:nvSpPr>
        <p:spPr>
          <a:xfrm>
            <a:off x="3930182" y="539136"/>
            <a:ext cx="1120318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System inquires parameter value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285CB5F-97F1-4D70-A5A4-1C157098B0BD}"/>
              </a:ext>
            </a:extLst>
          </p:cNvPr>
          <p:cNvSpPr/>
          <p:nvPr/>
        </p:nvSpPr>
        <p:spPr>
          <a:xfrm>
            <a:off x="3935675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Tier Setup is required</a:t>
            </a:r>
          </a:p>
        </p:txBody>
      </p: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B5BCB565-BAFE-44FB-BB26-86778157A567}"/>
              </a:ext>
            </a:extLst>
          </p:cNvPr>
          <p:cNvCxnSpPr>
            <a:cxnSpLocks/>
            <a:stCxn id="299" idx="0"/>
            <a:endCxn id="292" idx="1"/>
          </p:cNvCxnSpPr>
          <p:nvPr/>
        </p:nvCxnSpPr>
        <p:spPr>
          <a:xfrm rot="5400000" flipH="1" flipV="1">
            <a:off x="3812069" y="2667836"/>
            <a:ext cx="3062679" cy="588713"/>
          </a:xfrm>
          <a:prstGeom prst="bentConnector2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52991C-A83A-4D0D-93C3-FFED663405FB}"/>
              </a:ext>
            </a:extLst>
          </p:cNvPr>
          <p:cNvCxnSpPr>
            <a:stCxn id="71" idx="3"/>
            <a:endCxn id="94" idx="1"/>
          </p:cNvCxnSpPr>
          <p:nvPr/>
        </p:nvCxnSpPr>
        <p:spPr>
          <a:xfrm>
            <a:off x="3843204" y="2985791"/>
            <a:ext cx="2339129" cy="4621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Elbow 367">
            <a:extLst>
              <a:ext uri="{FF2B5EF4-FFF2-40B4-BE49-F238E27FC236}">
                <a16:creationId xmlns:a16="http://schemas.microsoft.com/office/drawing/2014/main" id="{8CDE17A1-DEFD-4993-878F-010544F9C30B}"/>
              </a:ext>
            </a:extLst>
          </p:cNvPr>
          <p:cNvCxnSpPr>
            <a:stCxn id="98" idx="2"/>
            <a:endCxn id="240" idx="2"/>
          </p:cNvCxnSpPr>
          <p:nvPr/>
        </p:nvCxnSpPr>
        <p:spPr>
          <a:xfrm rot="16200000" flipH="1">
            <a:off x="3761010" y="1093098"/>
            <a:ext cx="311906" cy="4942626"/>
          </a:xfrm>
          <a:prstGeom prst="bentConnector3">
            <a:avLst>
              <a:gd name="adj1" fmla="val 22703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14E7BA44-E8ED-46E0-A53B-F401B6AD6F9E}"/>
              </a:ext>
            </a:extLst>
          </p:cNvPr>
          <p:cNvCxnSpPr>
            <a:stCxn id="98" idx="2"/>
            <a:endCxn id="102" idx="1"/>
          </p:cNvCxnSpPr>
          <p:nvPr/>
        </p:nvCxnSpPr>
        <p:spPr>
          <a:xfrm rot="16200000" flipH="1">
            <a:off x="2455663" y="2398444"/>
            <a:ext cx="2716271" cy="4736297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or: Elbow 412">
            <a:extLst>
              <a:ext uri="{FF2B5EF4-FFF2-40B4-BE49-F238E27FC236}">
                <a16:creationId xmlns:a16="http://schemas.microsoft.com/office/drawing/2014/main" id="{8ED9BFE0-E389-4C2A-9A00-2A489B1775DB}"/>
              </a:ext>
            </a:extLst>
          </p:cNvPr>
          <p:cNvCxnSpPr>
            <a:stCxn id="394" idx="3"/>
            <a:endCxn id="172" idx="2"/>
          </p:cNvCxnSpPr>
          <p:nvPr/>
        </p:nvCxnSpPr>
        <p:spPr>
          <a:xfrm flipV="1">
            <a:off x="5619564" y="1258326"/>
            <a:ext cx="764111" cy="172526"/>
          </a:xfrm>
          <a:prstGeom prst="bentConnector2">
            <a:avLst/>
          </a:prstGeom>
          <a:ln w="15875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FA7A112C-5346-47F4-BCFE-9F2346AB0DFD}"/>
              </a:ext>
            </a:extLst>
          </p:cNvPr>
          <p:cNvCxnSpPr>
            <a:cxnSpLocks/>
            <a:stCxn id="127" idx="3"/>
            <a:endCxn id="92" idx="1"/>
          </p:cNvCxnSpPr>
          <p:nvPr/>
        </p:nvCxnSpPr>
        <p:spPr>
          <a:xfrm>
            <a:off x="7018947" y="494136"/>
            <a:ext cx="3044858" cy="4399694"/>
          </a:xfrm>
          <a:prstGeom prst="bentConnector3">
            <a:avLst>
              <a:gd name="adj1" fmla="val 61262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770B88-F35D-419A-8D96-A200FFC08C4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6979102" y="2832327"/>
            <a:ext cx="3075599" cy="0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5657FA87-E037-424E-B38E-9BEDA4268B36}"/>
              </a:ext>
            </a:extLst>
          </p:cNvPr>
          <p:cNvCxnSpPr>
            <a:stCxn id="102" idx="3"/>
            <a:endCxn id="92" idx="1"/>
          </p:cNvCxnSpPr>
          <p:nvPr/>
        </p:nvCxnSpPr>
        <p:spPr>
          <a:xfrm flipV="1">
            <a:off x="6973947" y="4893830"/>
            <a:ext cx="3089858" cy="1230899"/>
          </a:xfrm>
          <a:prstGeom prst="bentConnector3">
            <a:avLst>
              <a:gd name="adj1" fmla="val 61765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>
            <a:extLst>
              <a:ext uri="{FF2B5EF4-FFF2-40B4-BE49-F238E27FC236}">
                <a16:creationId xmlns:a16="http://schemas.microsoft.com/office/drawing/2014/main" id="{6CFF0FB9-9D03-4DAF-BA6D-BB3FF0549FAD}"/>
              </a:ext>
            </a:extLst>
          </p:cNvPr>
          <p:cNvSpPr/>
          <p:nvPr/>
        </p:nvSpPr>
        <p:spPr>
          <a:xfrm>
            <a:off x="7815728" y="533425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Data inquiring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EAA5BF66-716C-4108-ABFF-5124815AB5D4}"/>
              </a:ext>
            </a:extLst>
          </p:cNvPr>
          <p:cNvSpPr/>
          <p:nvPr/>
        </p:nvSpPr>
        <p:spPr>
          <a:xfrm>
            <a:off x="7809949" y="24440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is approved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2D2B2259-39D5-44A7-8B84-593977FAA331}"/>
              </a:ext>
            </a:extLst>
          </p:cNvPr>
          <p:cNvSpPr/>
          <p:nvPr/>
        </p:nvSpPr>
        <p:spPr>
          <a:xfrm>
            <a:off x="7816726" y="320166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Request is failed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772AE4E-280E-423D-B6DD-505D9F65B65D}"/>
              </a:ext>
            </a:extLst>
          </p:cNvPr>
          <p:cNvSpPr/>
          <p:nvPr/>
        </p:nvSpPr>
        <p:spPr>
          <a:xfrm>
            <a:off x="7809949" y="5703157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Tier Setup is failed</a:t>
            </a:r>
          </a:p>
        </p:txBody>
      </p:sp>
    </p:spTree>
    <p:extLst>
      <p:ext uri="{BB962C8B-B14F-4D97-AF65-F5344CB8AC3E}">
        <p14:creationId xmlns:p14="http://schemas.microsoft.com/office/powerpoint/2010/main" val="269791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8D71E691-FABA-402E-8D90-CF25169E5A6D}"/>
              </a:ext>
            </a:extLst>
          </p:cNvPr>
          <p:cNvCxnSpPr>
            <a:stCxn id="68" idx="2"/>
            <a:endCxn id="102" idx="1"/>
          </p:cNvCxnSpPr>
          <p:nvPr/>
        </p:nvCxnSpPr>
        <p:spPr>
          <a:xfrm rot="16200000" flipH="1">
            <a:off x="3588799" y="3531581"/>
            <a:ext cx="2452746" cy="2733550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184289" y="1019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9656348" y="529612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054701" y="243632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9655527" y="325185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0063805" y="449783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5933" y="340994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2333" y="259441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591926" y="653157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764673" y="91177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6181947" y="572872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1249620" y="280044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88647" y="340150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rcRect/>
          <a:stretch/>
        </p:blipFill>
        <p:spPr>
          <a:xfrm>
            <a:off x="3051204" y="258979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088330" y="307621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908901" y="5151052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442171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400649" y="344895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9347633" y="265383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096195" y="279907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531679" y="25785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533878" y="118539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2959129" y="29496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3840182" y="279527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928947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9357575" y="498154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9357575" y="47082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895886" y="30817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1812006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Validation is enabled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3060683" y="73327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3611475" y="2544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343276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747907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2864475" y="114405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63333" y="3205247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2913846" y="23278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3766" y="24813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6004618" y="-518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5999508" y="563550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876365" y="23248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893302" y="440353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4D27C-6D58-4DFB-8D7B-FBFCC2A6E123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1719141" y="2994657"/>
            <a:ext cx="1239988" cy="3786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C0314D2-008D-4E46-BFE7-51F6150261F1}"/>
              </a:ext>
            </a:extLst>
          </p:cNvPr>
          <p:cNvSpPr/>
          <p:nvPr/>
        </p:nvSpPr>
        <p:spPr>
          <a:xfrm>
            <a:off x="5105906" y="1603378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Parameter value is inquired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12036FB-2C11-4DB0-A862-7145CC4887ED}"/>
              </a:ext>
            </a:extLst>
          </p:cNvPr>
          <p:cNvSpPr/>
          <p:nvPr/>
        </p:nvSpPr>
        <p:spPr>
          <a:xfrm>
            <a:off x="6896836" y="1609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Parameter value is presented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0628668-1DD4-411B-BA90-081113296A2E}"/>
              </a:ext>
            </a:extLst>
          </p:cNvPr>
          <p:cNvSpPr/>
          <p:nvPr/>
        </p:nvSpPr>
        <p:spPr>
          <a:xfrm>
            <a:off x="6894397" y="45047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Tier Setup is complete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6CDAAE0-F5BB-4F1D-91FB-0A395314844E}"/>
              </a:ext>
            </a:extLst>
          </p:cNvPr>
          <p:cNvSpPr/>
          <p:nvPr/>
        </p:nvSpPr>
        <p:spPr>
          <a:xfrm>
            <a:off x="6338675" y="11683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5A294DE-0BC2-4275-B144-CDB2CB71625E}"/>
              </a:ext>
            </a:extLst>
          </p:cNvPr>
          <p:cNvSpPr/>
          <p:nvPr/>
        </p:nvSpPr>
        <p:spPr>
          <a:xfrm>
            <a:off x="6706782" y="1189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BC256190-2663-4393-BC08-03CB13DE228F}"/>
              </a:ext>
            </a:extLst>
          </p:cNvPr>
          <p:cNvCxnSpPr>
            <a:cxnSpLocks/>
            <a:stCxn id="209" idx="0"/>
            <a:endCxn id="131" idx="2"/>
          </p:cNvCxnSpPr>
          <p:nvPr/>
        </p:nvCxnSpPr>
        <p:spPr>
          <a:xfrm rot="5400000" flipH="1" flipV="1">
            <a:off x="6795299" y="1962261"/>
            <a:ext cx="590947" cy="685730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4733BE-EAA5-4EA2-9B67-25F389F4C0D6}"/>
              </a:ext>
            </a:extLst>
          </p:cNvPr>
          <p:cNvSpPr/>
          <p:nvPr/>
        </p:nvSpPr>
        <p:spPr>
          <a:xfrm>
            <a:off x="6343276" y="57394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CFCDFB1-2473-43D0-874A-3AF0D6518413}"/>
              </a:ext>
            </a:extLst>
          </p:cNvPr>
          <p:cNvSpPr/>
          <p:nvPr/>
        </p:nvSpPr>
        <p:spPr>
          <a:xfrm>
            <a:off x="6751782" y="57394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06E9EE7A-79D1-4219-8F40-0B6AF666CFF8}"/>
              </a:ext>
            </a:extLst>
          </p:cNvPr>
          <p:cNvCxnSpPr>
            <a:cxnSpLocks/>
            <a:stCxn id="173" idx="2"/>
            <a:endCxn id="131" idx="0"/>
          </p:cNvCxnSpPr>
          <p:nvPr/>
        </p:nvCxnSpPr>
        <p:spPr>
          <a:xfrm rot="16200000" flipH="1">
            <a:off x="6927511" y="1103834"/>
            <a:ext cx="330397" cy="681855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C80C086-EEF0-4965-8A72-F1EA282F46E3}"/>
              </a:ext>
            </a:extLst>
          </p:cNvPr>
          <p:cNvSpPr/>
          <p:nvPr/>
        </p:nvSpPr>
        <p:spPr>
          <a:xfrm>
            <a:off x="6338979" y="25988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07F2D32-58D4-4D21-9423-FDBC2D1EC942}"/>
              </a:ext>
            </a:extLst>
          </p:cNvPr>
          <p:cNvSpPr/>
          <p:nvPr/>
        </p:nvSpPr>
        <p:spPr>
          <a:xfrm>
            <a:off x="6702907" y="26005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70271FD-28BF-41CD-BF13-4B4389A122B9}"/>
              </a:ext>
            </a:extLst>
          </p:cNvPr>
          <p:cNvCxnSpPr>
            <a:stCxn id="195" idx="0"/>
            <a:endCxn id="134" idx="2"/>
          </p:cNvCxnSpPr>
          <p:nvPr/>
        </p:nvCxnSpPr>
        <p:spPr>
          <a:xfrm rot="5400000" flipH="1" flipV="1">
            <a:off x="6696478" y="5004721"/>
            <a:ext cx="835024" cy="634416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F662B31-B866-44F0-9558-8B0A69CFC7D4}"/>
              </a:ext>
            </a:extLst>
          </p:cNvPr>
          <p:cNvSpPr/>
          <p:nvPr/>
        </p:nvSpPr>
        <p:spPr>
          <a:xfrm>
            <a:off x="3102242" y="357461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84E2C6D-2FC5-4DDE-AC3B-D565BEF21A21}"/>
              </a:ext>
            </a:extLst>
          </p:cNvPr>
          <p:cNvSpPr/>
          <p:nvPr/>
        </p:nvSpPr>
        <p:spPr>
          <a:xfrm>
            <a:off x="3600730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85AF483-D2EB-47CC-BA52-C590A3F420B0}"/>
              </a:ext>
            </a:extLst>
          </p:cNvPr>
          <p:cNvCxnSpPr>
            <a:cxnSpLocks/>
            <a:stCxn id="208" idx="0"/>
            <a:endCxn id="128" idx="2"/>
          </p:cNvCxnSpPr>
          <p:nvPr/>
        </p:nvCxnSpPr>
        <p:spPr>
          <a:xfrm rot="16200000" flipV="1">
            <a:off x="5715442" y="1930335"/>
            <a:ext cx="595803" cy="741272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3A39E57-849D-4F02-9B53-805B7B0FA6BD}"/>
              </a:ext>
            </a:extLst>
          </p:cNvPr>
          <p:cNvSpPr/>
          <p:nvPr/>
        </p:nvSpPr>
        <p:spPr>
          <a:xfrm>
            <a:off x="5637765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4064DC8E-450B-44F1-8CE9-03D3C169A204}"/>
              </a:ext>
            </a:extLst>
          </p:cNvPr>
          <p:cNvSpPr/>
          <p:nvPr/>
        </p:nvSpPr>
        <p:spPr>
          <a:xfrm>
            <a:off x="4512251" y="449353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System inquires parameter data</a:t>
            </a:r>
          </a:p>
        </p:txBody>
      </p: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82D77D79-7BA9-43E0-8F0F-EE9CE6508C67}"/>
              </a:ext>
            </a:extLst>
          </p:cNvPr>
          <p:cNvCxnSpPr>
            <a:stCxn id="299" idx="2"/>
            <a:endCxn id="194" idx="0"/>
          </p:cNvCxnSpPr>
          <p:nvPr/>
        </p:nvCxnSpPr>
        <p:spPr>
          <a:xfrm rot="16200000" flipH="1">
            <a:off x="5295555" y="4646719"/>
            <a:ext cx="846218" cy="1339224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570874-1305-4798-87D4-D07F92B30E76}"/>
              </a:ext>
            </a:extLst>
          </p:cNvPr>
          <p:cNvCxnSpPr>
            <a:cxnSpLocks/>
            <a:stCxn id="142" idx="3"/>
            <a:endCxn id="92" idx="1"/>
          </p:cNvCxnSpPr>
          <p:nvPr/>
        </p:nvCxnSpPr>
        <p:spPr>
          <a:xfrm>
            <a:off x="6985886" y="3126772"/>
            <a:ext cx="3077919" cy="1767058"/>
          </a:xfrm>
          <a:prstGeom prst="bentConnector3">
            <a:avLst>
              <a:gd name="adj1" fmla="val 6138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AEAEAE50-FD53-4B81-953E-1C7A940E2D74}"/>
              </a:ext>
            </a:extLst>
          </p:cNvPr>
          <p:cNvSpPr/>
          <p:nvPr/>
        </p:nvSpPr>
        <p:spPr>
          <a:xfrm>
            <a:off x="3201667" y="25447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48" name="Connector: Elbow 347">
            <a:extLst>
              <a:ext uri="{FF2B5EF4-FFF2-40B4-BE49-F238E27FC236}">
                <a16:creationId xmlns:a16="http://schemas.microsoft.com/office/drawing/2014/main" id="{EEB8C92C-E0FE-4FCB-B8C1-41AF51A3D3BF}"/>
              </a:ext>
            </a:extLst>
          </p:cNvPr>
          <p:cNvCxnSpPr>
            <a:stCxn id="134" idx="0"/>
            <a:endCxn id="243" idx="2"/>
          </p:cNvCxnSpPr>
          <p:nvPr/>
        </p:nvCxnSpPr>
        <p:spPr>
          <a:xfrm rot="16200000" flipV="1">
            <a:off x="6719872" y="3793399"/>
            <a:ext cx="784362" cy="638291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4FA538F9-F0A5-49D8-B47C-AD07DF940213}"/>
              </a:ext>
            </a:extLst>
          </p:cNvPr>
          <p:cNvCxnSpPr>
            <a:cxnSpLocks/>
            <a:stCxn id="227" idx="0"/>
            <a:endCxn id="417" idx="1"/>
          </p:cNvCxnSpPr>
          <p:nvPr/>
        </p:nvCxnSpPr>
        <p:spPr>
          <a:xfrm rot="5400000" flipH="1" flipV="1">
            <a:off x="3848301" y="302311"/>
            <a:ext cx="2050655" cy="2434306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4BF47489-8F12-4F9F-A59B-038D437532E8}"/>
              </a:ext>
            </a:extLst>
          </p:cNvPr>
          <p:cNvCxnSpPr>
            <a:cxnSpLocks/>
            <a:stCxn id="61" idx="0"/>
            <a:endCxn id="417" idx="1"/>
          </p:cNvCxnSpPr>
          <p:nvPr/>
        </p:nvCxnSpPr>
        <p:spPr>
          <a:xfrm rot="5400000" flipH="1" flipV="1">
            <a:off x="2616047" y="-674291"/>
            <a:ext cx="2306306" cy="4643161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7F6D610F-D7E9-488D-80BB-1D0188202E79}"/>
              </a:ext>
            </a:extLst>
          </p:cNvPr>
          <p:cNvCxnSpPr>
            <a:cxnSpLocks/>
            <a:stCxn id="346" idx="0"/>
            <a:endCxn id="97" idx="2"/>
          </p:cNvCxnSpPr>
          <p:nvPr/>
        </p:nvCxnSpPr>
        <p:spPr>
          <a:xfrm flipV="1">
            <a:off x="3246667" y="1347267"/>
            <a:ext cx="125" cy="1197525"/>
          </a:xfrm>
          <a:prstGeom prst="straightConnector1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454CBC2-2970-4256-A78A-AB76CE5F03BE}"/>
              </a:ext>
            </a:extLst>
          </p:cNvPr>
          <p:cNvSpPr/>
          <p:nvPr/>
        </p:nvSpPr>
        <p:spPr>
          <a:xfrm>
            <a:off x="5529564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9F32BFD-B4CD-445D-B38D-0B2CA91D7EC7}"/>
              </a:ext>
            </a:extLst>
          </p:cNvPr>
          <p:cNvCxnSpPr>
            <a:cxnSpLocks/>
            <a:stCxn id="128" idx="0"/>
            <a:endCxn id="172" idx="2"/>
          </p:cNvCxnSpPr>
          <p:nvPr/>
        </p:nvCxnSpPr>
        <p:spPr>
          <a:xfrm rot="5400000" flipH="1" flipV="1">
            <a:off x="5840665" y="1060368"/>
            <a:ext cx="345052" cy="740968"/>
          </a:xfrm>
          <a:prstGeom prst="bentConnector3">
            <a:avLst>
              <a:gd name="adj1" fmla="val 49310"/>
            </a:avLst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Rectangle 407">
            <a:extLst>
              <a:ext uri="{FF2B5EF4-FFF2-40B4-BE49-F238E27FC236}">
                <a16:creationId xmlns:a16="http://schemas.microsoft.com/office/drawing/2014/main" id="{45CCACE6-C04D-4BFF-A67A-B0D9A1C93117}"/>
              </a:ext>
            </a:extLst>
          </p:cNvPr>
          <p:cNvSpPr/>
          <p:nvPr/>
        </p:nvSpPr>
        <p:spPr>
          <a:xfrm>
            <a:off x="1802334" y="4138409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Validation is disabled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889580E1-EEA2-4E26-9B6A-0BDA258BE5CD}"/>
              </a:ext>
            </a:extLst>
          </p:cNvPr>
          <p:cNvSpPr/>
          <p:nvPr/>
        </p:nvSpPr>
        <p:spPr>
          <a:xfrm>
            <a:off x="3952037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validated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54C28C43-553C-45B6-9AAC-2FD1A29072F5}"/>
              </a:ext>
            </a:extLst>
          </p:cNvPr>
          <p:cNvSpPr/>
          <p:nvPr/>
        </p:nvSpPr>
        <p:spPr>
          <a:xfrm>
            <a:off x="2313273" y="153049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75EF43-B2DA-416E-B83E-C505F54F9594}"/>
              </a:ext>
            </a:extLst>
          </p:cNvPr>
          <p:cNvSpPr/>
          <p:nvPr/>
        </p:nvSpPr>
        <p:spPr>
          <a:xfrm>
            <a:off x="1815045" y="10208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Parameter data specification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3CDE1DC-2DDC-4C16-8E78-9525097285EE}"/>
              </a:ext>
            </a:extLst>
          </p:cNvPr>
          <p:cNvSpPr/>
          <p:nvPr/>
        </p:nvSpPr>
        <p:spPr>
          <a:xfrm>
            <a:off x="6090781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9D54ABFF-94E3-4814-B82A-446C3B478380}"/>
              </a:ext>
            </a:extLst>
          </p:cNvPr>
          <p:cNvSpPr/>
          <p:nvPr/>
        </p:nvSpPr>
        <p:spPr>
          <a:xfrm>
            <a:off x="1803220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T2-level request is created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557A07F-E11F-4A55-98CC-9EF5A902B983}"/>
              </a:ext>
            </a:extLst>
          </p:cNvPr>
          <p:cNvSpPr/>
          <p:nvPr/>
        </p:nvSpPr>
        <p:spPr>
          <a:xfrm>
            <a:off x="3930182" y="539136"/>
            <a:ext cx="1120318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System inquires parameter value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285CB5F-97F1-4D70-A5A4-1C157098B0BD}"/>
              </a:ext>
            </a:extLst>
          </p:cNvPr>
          <p:cNvSpPr/>
          <p:nvPr/>
        </p:nvSpPr>
        <p:spPr>
          <a:xfrm>
            <a:off x="3935675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Tier Setup is required</a:t>
            </a:r>
          </a:p>
        </p:txBody>
      </p: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B5BCB565-BAFE-44FB-BB26-86778157A567}"/>
              </a:ext>
            </a:extLst>
          </p:cNvPr>
          <p:cNvCxnSpPr>
            <a:cxnSpLocks/>
            <a:stCxn id="299" idx="0"/>
            <a:endCxn id="292" idx="1"/>
          </p:cNvCxnSpPr>
          <p:nvPr/>
        </p:nvCxnSpPr>
        <p:spPr>
          <a:xfrm rot="5400000" flipH="1" flipV="1">
            <a:off x="3812069" y="2667836"/>
            <a:ext cx="3062679" cy="588713"/>
          </a:xfrm>
          <a:prstGeom prst="bentConnector2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52991C-A83A-4D0D-93C3-FFED663405FB}"/>
              </a:ext>
            </a:extLst>
          </p:cNvPr>
          <p:cNvCxnSpPr>
            <a:stCxn id="71" idx="3"/>
            <a:endCxn id="94" idx="1"/>
          </p:cNvCxnSpPr>
          <p:nvPr/>
        </p:nvCxnSpPr>
        <p:spPr>
          <a:xfrm>
            <a:off x="3843204" y="2985791"/>
            <a:ext cx="2339129" cy="4621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14E7BA44-E8ED-46E0-A53B-F401B6AD6F9E}"/>
              </a:ext>
            </a:extLst>
          </p:cNvPr>
          <p:cNvCxnSpPr>
            <a:stCxn id="98" idx="2"/>
            <a:endCxn id="102" idx="1"/>
          </p:cNvCxnSpPr>
          <p:nvPr/>
        </p:nvCxnSpPr>
        <p:spPr>
          <a:xfrm rot="16200000" flipH="1">
            <a:off x="2455663" y="2398444"/>
            <a:ext cx="2716271" cy="4736297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or: Elbow 412">
            <a:extLst>
              <a:ext uri="{FF2B5EF4-FFF2-40B4-BE49-F238E27FC236}">
                <a16:creationId xmlns:a16="http://schemas.microsoft.com/office/drawing/2014/main" id="{8ED9BFE0-E389-4C2A-9A00-2A489B1775DB}"/>
              </a:ext>
            </a:extLst>
          </p:cNvPr>
          <p:cNvCxnSpPr>
            <a:stCxn id="394" idx="3"/>
            <a:endCxn id="172" idx="2"/>
          </p:cNvCxnSpPr>
          <p:nvPr/>
        </p:nvCxnSpPr>
        <p:spPr>
          <a:xfrm flipV="1">
            <a:off x="5619564" y="1258326"/>
            <a:ext cx="764111" cy="172526"/>
          </a:xfrm>
          <a:prstGeom prst="bentConnector2">
            <a:avLst/>
          </a:prstGeom>
          <a:ln w="15875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FA7A112C-5346-47F4-BCFE-9F2346AB0DFD}"/>
              </a:ext>
            </a:extLst>
          </p:cNvPr>
          <p:cNvCxnSpPr>
            <a:cxnSpLocks/>
            <a:stCxn id="127" idx="3"/>
            <a:endCxn id="92" idx="1"/>
          </p:cNvCxnSpPr>
          <p:nvPr/>
        </p:nvCxnSpPr>
        <p:spPr>
          <a:xfrm>
            <a:off x="7018947" y="494136"/>
            <a:ext cx="3044858" cy="4399694"/>
          </a:xfrm>
          <a:prstGeom prst="bentConnector3">
            <a:avLst>
              <a:gd name="adj1" fmla="val 61262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770B88-F35D-419A-8D96-A200FFC08C4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6979102" y="2832327"/>
            <a:ext cx="3075599" cy="0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5657FA87-E037-424E-B38E-9BEDA4268B36}"/>
              </a:ext>
            </a:extLst>
          </p:cNvPr>
          <p:cNvCxnSpPr>
            <a:stCxn id="102" idx="3"/>
            <a:endCxn id="92" idx="1"/>
          </p:cNvCxnSpPr>
          <p:nvPr/>
        </p:nvCxnSpPr>
        <p:spPr>
          <a:xfrm flipV="1">
            <a:off x="6973947" y="4893830"/>
            <a:ext cx="3089858" cy="1230899"/>
          </a:xfrm>
          <a:prstGeom prst="bentConnector3">
            <a:avLst>
              <a:gd name="adj1" fmla="val 61765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>
            <a:extLst>
              <a:ext uri="{FF2B5EF4-FFF2-40B4-BE49-F238E27FC236}">
                <a16:creationId xmlns:a16="http://schemas.microsoft.com/office/drawing/2014/main" id="{6CFF0FB9-9D03-4DAF-BA6D-BB3FF0549FAD}"/>
              </a:ext>
            </a:extLst>
          </p:cNvPr>
          <p:cNvSpPr/>
          <p:nvPr/>
        </p:nvSpPr>
        <p:spPr>
          <a:xfrm>
            <a:off x="7815728" y="533425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Data inquiring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EAA5BF66-716C-4108-ABFF-5124815AB5D4}"/>
              </a:ext>
            </a:extLst>
          </p:cNvPr>
          <p:cNvSpPr/>
          <p:nvPr/>
        </p:nvSpPr>
        <p:spPr>
          <a:xfrm>
            <a:off x="7809949" y="24440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is approved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2D2B2259-39D5-44A7-8B84-593977FAA331}"/>
              </a:ext>
            </a:extLst>
          </p:cNvPr>
          <p:cNvSpPr/>
          <p:nvPr/>
        </p:nvSpPr>
        <p:spPr>
          <a:xfrm>
            <a:off x="7816726" y="320166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Request is failed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772AE4E-280E-423D-B6DD-505D9F65B65D}"/>
              </a:ext>
            </a:extLst>
          </p:cNvPr>
          <p:cNvSpPr/>
          <p:nvPr/>
        </p:nvSpPr>
        <p:spPr>
          <a:xfrm>
            <a:off x="7809949" y="5703157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Tier Setup is failed</a:t>
            </a:r>
          </a:p>
        </p:txBody>
      </p:sp>
      <p:cxnSp>
        <p:nvCxnSpPr>
          <p:cNvPr id="368" name="Connector: Elbow 367">
            <a:extLst>
              <a:ext uri="{FF2B5EF4-FFF2-40B4-BE49-F238E27FC236}">
                <a16:creationId xmlns:a16="http://schemas.microsoft.com/office/drawing/2014/main" id="{8CDE17A1-DEFD-4993-878F-010544F9C30B}"/>
              </a:ext>
            </a:extLst>
          </p:cNvPr>
          <p:cNvCxnSpPr>
            <a:stCxn id="98" idx="2"/>
            <a:endCxn id="240" idx="2"/>
          </p:cNvCxnSpPr>
          <p:nvPr/>
        </p:nvCxnSpPr>
        <p:spPr>
          <a:xfrm rot="16200000" flipH="1">
            <a:off x="3761010" y="1093098"/>
            <a:ext cx="311906" cy="4942626"/>
          </a:xfrm>
          <a:prstGeom prst="bentConnector3">
            <a:avLst>
              <a:gd name="adj1" fmla="val 227038"/>
            </a:avLst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2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8D71E691-FABA-402E-8D90-CF25169E5A6D}"/>
              </a:ext>
            </a:extLst>
          </p:cNvPr>
          <p:cNvCxnSpPr>
            <a:stCxn id="68" idx="2"/>
            <a:endCxn id="102" idx="1"/>
          </p:cNvCxnSpPr>
          <p:nvPr/>
        </p:nvCxnSpPr>
        <p:spPr>
          <a:xfrm rot="16200000" flipH="1">
            <a:off x="3588799" y="3531581"/>
            <a:ext cx="2452746" cy="2733550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184289" y="1019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9656348" y="529612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054701" y="243632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9655527" y="325185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0063805" y="449783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5933" y="340994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6182333" y="259441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591926" y="653157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764673" y="91177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6181947" y="572872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1249620" y="280044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88647" y="340150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3051204" y="258979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088330" y="307621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908901" y="5151052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442171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400649" y="344895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9347633" y="265383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096195" y="279907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531679" y="25785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533878" y="118539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2959129" y="29496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3840182" y="279527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928947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9357575" y="498154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9357575" y="47082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895886" y="30817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1812006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Validation is enabled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60683" y="73327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3611475" y="2544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343276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747907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2864475" y="114405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63333" y="3205247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2913846" y="23278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3766" y="24813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6004618" y="-518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5999508" y="563550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876365" y="23248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893302" y="440353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4D27C-6D58-4DFB-8D7B-FBFCC2A6E123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1719141" y="2994657"/>
            <a:ext cx="1239988" cy="3786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C0314D2-008D-4E46-BFE7-51F6150261F1}"/>
              </a:ext>
            </a:extLst>
          </p:cNvPr>
          <p:cNvSpPr/>
          <p:nvPr/>
        </p:nvSpPr>
        <p:spPr>
          <a:xfrm>
            <a:off x="5105906" y="1603378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Parameter value is inquired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12036FB-2C11-4DB0-A862-7145CC4887ED}"/>
              </a:ext>
            </a:extLst>
          </p:cNvPr>
          <p:cNvSpPr/>
          <p:nvPr/>
        </p:nvSpPr>
        <p:spPr>
          <a:xfrm>
            <a:off x="6896836" y="1609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Parameter value is presented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0628668-1DD4-411B-BA90-081113296A2E}"/>
              </a:ext>
            </a:extLst>
          </p:cNvPr>
          <p:cNvSpPr/>
          <p:nvPr/>
        </p:nvSpPr>
        <p:spPr>
          <a:xfrm>
            <a:off x="6894397" y="45047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Tier Setup is complete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6CDAAE0-F5BB-4F1D-91FB-0A395314844E}"/>
              </a:ext>
            </a:extLst>
          </p:cNvPr>
          <p:cNvSpPr/>
          <p:nvPr/>
        </p:nvSpPr>
        <p:spPr>
          <a:xfrm>
            <a:off x="6338675" y="11683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5A294DE-0BC2-4275-B144-CDB2CB71625E}"/>
              </a:ext>
            </a:extLst>
          </p:cNvPr>
          <p:cNvSpPr/>
          <p:nvPr/>
        </p:nvSpPr>
        <p:spPr>
          <a:xfrm>
            <a:off x="6706782" y="1189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BC256190-2663-4393-BC08-03CB13DE228F}"/>
              </a:ext>
            </a:extLst>
          </p:cNvPr>
          <p:cNvCxnSpPr>
            <a:cxnSpLocks/>
            <a:stCxn id="209" idx="0"/>
            <a:endCxn id="131" idx="2"/>
          </p:cNvCxnSpPr>
          <p:nvPr/>
        </p:nvCxnSpPr>
        <p:spPr>
          <a:xfrm rot="5400000" flipH="1" flipV="1">
            <a:off x="6795299" y="1962261"/>
            <a:ext cx="590947" cy="685730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4733BE-EAA5-4EA2-9B67-25F389F4C0D6}"/>
              </a:ext>
            </a:extLst>
          </p:cNvPr>
          <p:cNvSpPr/>
          <p:nvPr/>
        </p:nvSpPr>
        <p:spPr>
          <a:xfrm>
            <a:off x="6343276" y="57394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CFCDFB1-2473-43D0-874A-3AF0D6518413}"/>
              </a:ext>
            </a:extLst>
          </p:cNvPr>
          <p:cNvSpPr/>
          <p:nvPr/>
        </p:nvSpPr>
        <p:spPr>
          <a:xfrm>
            <a:off x="6751782" y="57394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06E9EE7A-79D1-4219-8F40-0B6AF666CFF8}"/>
              </a:ext>
            </a:extLst>
          </p:cNvPr>
          <p:cNvCxnSpPr>
            <a:cxnSpLocks/>
            <a:stCxn id="173" idx="2"/>
            <a:endCxn id="131" idx="0"/>
          </p:cNvCxnSpPr>
          <p:nvPr/>
        </p:nvCxnSpPr>
        <p:spPr>
          <a:xfrm rot="16200000" flipH="1">
            <a:off x="6927511" y="1103834"/>
            <a:ext cx="330397" cy="681855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C80C086-EEF0-4965-8A72-F1EA282F46E3}"/>
              </a:ext>
            </a:extLst>
          </p:cNvPr>
          <p:cNvSpPr/>
          <p:nvPr/>
        </p:nvSpPr>
        <p:spPr>
          <a:xfrm>
            <a:off x="6338979" y="25988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07F2D32-58D4-4D21-9423-FDBC2D1EC942}"/>
              </a:ext>
            </a:extLst>
          </p:cNvPr>
          <p:cNvSpPr/>
          <p:nvPr/>
        </p:nvSpPr>
        <p:spPr>
          <a:xfrm>
            <a:off x="6702907" y="26005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70271FD-28BF-41CD-BF13-4B4389A122B9}"/>
              </a:ext>
            </a:extLst>
          </p:cNvPr>
          <p:cNvCxnSpPr>
            <a:stCxn id="195" idx="0"/>
            <a:endCxn id="134" idx="2"/>
          </p:cNvCxnSpPr>
          <p:nvPr/>
        </p:nvCxnSpPr>
        <p:spPr>
          <a:xfrm rot="5400000" flipH="1" flipV="1">
            <a:off x="6696478" y="5004721"/>
            <a:ext cx="835024" cy="634416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F662B31-B866-44F0-9558-8B0A69CFC7D4}"/>
              </a:ext>
            </a:extLst>
          </p:cNvPr>
          <p:cNvSpPr/>
          <p:nvPr/>
        </p:nvSpPr>
        <p:spPr>
          <a:xfrm>
            <a:off x="3102242" y="357461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84E2C6D-2FC5-4DDE-AC3B-D565BEF21A21}"/>
              </a:ext>
            </a:extLst>
          </p:cNvPr>
          <p:cNvSpPr/>
          <p:nvPr/>
        </p:nvSpPr>
        <p:spPr>
          <a:xfrm>
            <a:off x="3600730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85AF483-D2EB-47CC-BA52-C590A3F420B0}"/>
              </a:ext>
            </a:extLst>
          </p:cNvPr>
          <p:cNvCxnSpPr>
            <a:cxnSpLocks/>
            <a:stCxn id="208" idx="0"/>
            <a:endCxn id="128" idx="2"/>
          </p:cNvCxnSpPr>
          <p:nvPr/>
        </p:nvCxnSpPr>
        <p:spPr>
          <a:xfrm rot="16200000" flipV="1">
            <a:off x="5715442" y="1930335"/>
            <a:ext cx="595803" cy="741272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3A39E57-849D-4F02-9B53-805B7B0FA6BD}"/>
              </a:ext>
            </a:extLst>
          </p:cNvPr>
          <p:cNvSpPr/>
          <p:nvPr/>
        </p:nvSpPr>
        <p:spPr>
          <a:xfrm>
            <a:off x="5637765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4064DC8E-450B-44F1-8CE9-03D3C169A204}"/>
              </a:ext>
            </a:extLst>
          </p:cNvPr>
          <p:cNvSpPr/>
          <p:nvPr/>
        </p:nvSpPr>
        <p:spPr>
          <a:xfrm>
            <a:off x="4512251" y="449353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System inquires parameter data</a:t>
            </a:r>
          </a:p>
        </p:txBody>
      </p: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82D77D79-7BA9-43E0-8F0F-EE9CE6508C67}"/>
              </a:ext>
            </a:extLst>
          </p:cNvPr>
          <p:cNvCxnSpPr>
            <a:stCxn id="299" idx="2"/>
            <a:endCxn id="194" idx="0"/>
          </p:cNvCxnSpPr>
          <p:nvPr/>
        </p:nvCxnSpPr>
        <p:spPr>
          <a:xfrm rot="16200000" flipH="1">
            <a:off x="5295555" y="4646719"/>
            <a:ext cx="846218" cy="1339224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570874-1305-4798-87D4-D07F92B30E76}"/>
              </a:ext>
            </a:extLst>
          </p:cNvPr>
          <p:cNvCxnSpPr>
            <a:cxnSpLocks/>
            <a:stCxn id="142" idx="3"/>
            <a:endCxn id="92" idx="1"/>
          </p:cNvCxnSpPr>
          <p:nvPr/>
        </p:nvCxnSpPr>
        <p:spPr>
          <a:xfrm>
            <a:off x="6985886" y="3126772"/>
            <a:ext cx="3077919" cy="1767058"/>
          </a:xfrm>
          <a:prstGeom prst="bentConnector3">
            <a:avLst>
              <a:gd name="adj1" fmla="val 6138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AEAEAE50-FD53-4B81-953E-1C7A940E2D74}"/>
              </a:ext>
            </a:extLst>
          </p:cNvPr>
          <p:cNvSpPr/>
          <p:nvPr/>
        </p:nvSpPr>
        <p:spPr>
          <a:xfrm>
            <a:off x="3201667" y="25447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48" name="Connector: Elbow 347">
            <a:extLst>
              <a:ext uri="{FF2B5EF4-FFF2-40B4-BE49-F238E27FC236}">
                <a16:creationId xmlns:a16="http://schemas.microsoft.com/office/drawing/2014/main" id="{EEB8C92C-E0FE-4FCB-B8C1-41AF51A3D3BF}"/>
              </a:ext>
            </a:extLst>
          </p:cNvPr>
          <p:cNvCxnSpPr>
            <a:stCxn id="134" idx="0"/>
            <a:endCxn id="243" idx="2"/>
          </p:cNvCxnSpPr>
          <p:nvPr/>
        </p:nvCxnSpPr>
        <p:spPr>
          <a:xfrm rot="16200000" flipV="1">
            <a:off x="6719872" y="3793399"/>
            <a:ext cx="784362" cy="638291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4FA538F9-F0A5-49D8-B47C-AD07DF940213}"/>
              </a:ext>
            </a:extLst>
          </p:cNvPr>
          <p:cNvCxnSpPr>
            <a:cxnSpLocks/>
            <a:stCxn id="227" idx="0"/>
            <a:endCxn id="417" idx="1"/>
          </p:cNvCxnSpPr>
          <p:nvPr/>
        </p:nvCxnSpPr>
        <p:spPr>
          <a:xfrm rot="5400000" flipH="1" flipV="1">
            <a:off x="3848301" y="302311"/>
            <a:ext cx="2050655" cy="2434306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4BF47489-8F12-4F9F-A59B-038D437532E8}"/>
              </a:ext>
            </a:extLst>
          </p:cNvPr>
          <p:cNvCxnSpPr>
            <a:cxnSpLocks/>
            <a:stCxn id="61" idx="0"/>
            <a:endCxn id="417" idx="1"/>
          </p:cNvCxnSpPr>
          <p:nvPr/>
        </p:nvCxnSpPr>
        <p:spPr>
          <a:xfrm rot="5400000" flipH="1" flipV="1">
            <a:off x="2616047" y="-674291"/>
            <a:ext cx="2306306" cy="4643161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7F6D610F-D7E9-488D-80BB-1D0188202E79}"/>
              </a:ext>
            </a:extLst>
          </p:cNvPr>
          <p:cNvCxnSpPr>
            <a:cxnSpLocks/>
            <a:stCxn id="346" idx="0"/>
            <a:endCxn id="97" idx="2"/>
          </p:cNvCxnSpPr>
          <p:nvPr/>
        </p:nvCxnSpPr>
        <p:spPr>
          <a:xfrm flipV="1">
            <a:off x="3246667" y="1347267"/>
            <a:ext cx="125" cy="1197525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454CBC2-2970-4256-A78A-AB76CE5F03BE}"/>
              </a:ext>
            </a:extLst>
          </p:cNvPr>
          <p:cNvSpPr/>
          <p:nvPr/>
        </p:nvSpPr>
        <p:spPr>
          <a:xfrm>
            <a:off x="5529564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9F32BFD-B4CD-445D-B38D-0B2CA91D7EC7}"/>
              </a:ext>
            </a:extLst>
          </p:cNvPr>
          <p:cNvCxnSpPr>
            <a:cxnSpLocks/>
            <a:stCxn id="128" idx="0"/>
            <a:endCxn id="172" idx="2"/>
          </p:cNvCxnSpPr>
          <p:nvPr/>
        </p:nvCxnSpPr>
        <p:spPr>
          <a:xfrm rot="5400000" flipH="1" flipV="1">
            <a:off x="5840665" y="1060368"/>
            <a:ext cx="345052" cy="740968"/>
          </a:xfrm>
          <a:prstGeom prst="bentConnector3">
            <a:avLst>
              <a:gd name="adj1" fmla="val 49310"/>
            </a:avLst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Rectangle 407">
            <a:extLst>
              <a:ext uri="{FF2B5EF4-FFF2-40B4-BE49-F238E27FC236}">
                <a16:creationId xmlns:a16="http://schemas.microsoft.com/office/drawing/2014/main" id="{45CCACE6-C04D-4BFF-A67A-B0D9A1C93117}"/>
              </a:ext>
            </a:extLst>
          </p:cNvPr>
          <p:cNvSpPr/>
          <p:nvPr/>
        </p:nvSpPr>
        <p:spPr>
          <a:xfrm>
            <a:off x="1802334" y="4138409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Validation is disabled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889580E1-EEA2-4E26-9B6A-0BDA258BE5CD}"/>
              </a:ext>
            </a:extLst>
          </p:cNvPr>
          <p:cNvSpPr/>
          <p:nvPr/>
        </p:nvSpPr>
        <p:spPr>
          <a:xfrm>
            <a:off x="3952037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validated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54C28C43-553C-45B6-9AAC-2FD1A29072F5}"/>
              </a:ext>
            </a:extLst>
          </p:cNvPr>
          <p:cNvSpPr/>
          <p:nvPr/>
        </p:nvSpPr>
        <p:spPr>
          <a:xfrm>
            <a:off x="2313273" y="153049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</a:t>
            </a:r>
          </a:p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75EF43-B2DA-416E-B83E-C505F54F9594}"/>
              </a:ext>
            </a:extLst>
          </p:cNvPr>
          <p:cNvSpPr/>
          <p:nvPr/>
        </p:nvSpPr>
        <p:spPr>
          <a:xfrm>
            <a:off x="1815045" y="10208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Parameter data specification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3CDE1DC-2DDC-4C16-8E78-9525097285EE}"/>
              </a:ext>
            </a:extLst>
          </p:cNvPr>
          <p:cNvSpPr/>
          <p:nvPr/>
        </p:nvSpPr>
        <p:spPr>
          <a:xfrm>
            <a:off x="6090781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9D54ABFF-94E3-4814-B82A-446C3B478380}"/>
              </a:ext>
            </a:extLst>
          </p:cNvPr>
          <p:cNvSpPr/>
          <p:nvPr/>
        </p:nvSpPr>
        <p:spPr>
          <a:xfrm>
            <a:off x="1803220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T2-level request is created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557A07F-E11F-4A55-98CC-9EF5A902B983}"/>
              </a:ext>
            </a:extLst>
          </p:cNvPr>
          <p:cNvSpPr/>
          <p:nvPr/>
        </p:nvSpPr>
        <p:spPr>
          <a:xfrm>
            <a:off x="3930182" y="539136"/>
            <a:ext cx="1120318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System inquires parameter value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285CB5F-97F1-4D70-A5A4-1C157098B0BD}"/>
              </a:ext>
            </a:extLst>
          </p:cNvPr>
          <p:cNvSpPr/>
          <p:nvPr/>
        </p:nvSpPr>
        <p:spPr>
          <a:xfrm>
            <a:off x="3935675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Tier Setup is required</a:t>
            </a:r>
          </a:p>
        </p:txBody>
      </p: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B5BCB565-BAFE-44FB-BB26-86778157A567}"/>
              </a:ext>
            </a:extLst>
          </p:cNvPr>
          <p:cNvCxnSpPr>
            <a:cxnSpLocks/>
            <a:stCxn id="299" idx="0"/>
            <a:endCxn id="292" idx="1"/>
          </p:cNvCxnSpPr>
          <p:nvPr/>
        </p:nvCxnSpPr>
        <p:spPr>
          <a:xfrm rot="5400000" flipH="1" flipV="1">
            <a:off x="3812069" y="2667836"/>
            <a:ext cx="3062679" cy="588713"/>
          </a:xfrm>
          <a:prstGeom prst="bentConnector2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52991C-A83A-4D0D-93C3-FFED663405FB}"/>
              </a:ext>
            </a:extLst>
          </p:cNvPr>
          <p:cNvCxnSpPr>
            <a:stCxn id="71" idx="3"/>
            <a:endCxn id="94" idx="1"/>
          </p:cNvCxnSpPr>
          <p:nvPr/>
        </p:nvCxnSpPr>
        <p:spPr>
          <a:xfrm>
            <a:off x="3843204" y="2985791"/>
            <a:ext cx="2339129" cy="4621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Elbow 367">
            <a:extLst>
              <a:ext uri="{FF2B5EF4-FFF2-40B4-BE49-F238E27FC236}">
                <a16:creationId xmlns:a16="http://schemas.microsoft.com/office/drawing/2014/main" id="{8CDE17A1-DEFD-4993-878F-010544F9C30B}"/>
              </a:ext>
            </a:extLst>
          </p:cNvPr>
          <p:cNvCxnSpPr>
            <a:stCxn id="98" idx="2"/>
            <a:endCxn id="240" idx="2"/>
          </p:cNvCxnSpPr>
          <p:nvPr/>
        </p:nvCxnSpPr>
        <p:spPr>
          <a:xfrm rot="16200000" flipH="1">
            <a:off x="3761010" y="1093098"/>
            <a:ext cx="311906" cy="4942626"/>
          </a:xfrm>
          <a:prstGeom prst="bentConnector3">
            <a:avLst>
              <a:gd name="adj1" fmla="val 22703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14E7BA44-E8ED-46E0-A53B-F401B6AD6F9E}"/>
              </a:ext>
            </a:extLst>
          </p:cNvPr>
          <p:cNvCxnSpPr>
            <a:stCxn id="98" idx="2"/>
            <a:endCxn id="102" idx="1"/>
          </p:cNvCxnSpPr>
          <p:nvPr/>
        </p:nvCxnSpPr>
        <p:spPr>
          <a:xfrm rot="16200000" flipH="1">
            <a:off x="2455663" y="2398444"/>
            <a:ext cx="2716271" cy="4736297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or: Elbow 412">
            <a:extLst>
              <a:ext uri="{FF2B5EF4-FFF2-40B4-BE49-F238E27FC236}">
                <a16:creationId xmlns:a16="http://schemas.microsoft.com/office/drawing/2014/main" id="{8ED9BFE0-E389-4C2A-9A00-2A489B1775DB}"/>
              </a:ext>
            </a:extLst>
          </p:cNvPr>
          <p:cNvCxnSpPr>
            <a:stCxn id="394" idx="3"/>
            <a:endCxn id="172" idx="2"/>
          </p:cNvCxnSpPr>
          <p:nvPr/>
        </p:nvCxnSpPr>
        <p:spPr>
          <a:xfrm flipV="1">
            <a:off x="5619564" y="1258326"/>
            <a:ext cx="764111" cy="172526"/>
          </a:xfrm>
          <a:prstGeom prst="bentConnector2">
            <a:avLst/>
          </a:prstGeom>
          <a:ln w="15875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FA7A112C-5346-47F4-BCFE-9F2346AB0DFD}"/>
              </a:ext>
            </a:extLst>
          </p:cNvPr>
          <p:cNvCxnSpPr>
            <a:cxnSpLocks/>
            <a:stCxn id="127" idx="3"/>
            <a:endCxn id="92" idx="1"/>
          </p:cNvCxnSpPr>
          <p:nvPr/>
        </p:nvCxnSpPr>
        <p:spPr>
          <a:xfrm>
            <a:off x="7018947" y="494136"/>
            <a:ext cx="3044858" cy="4399694"/>
          </a:xfrm>
          <a:prstGeom prst="bentConnector3">
            <a:avLst>
              <a:gd name="adj1" fmla="val 61262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770B88-F35D-419A-8D96-A200FFC08C4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6979102" y="2832327"/>
            <a:ext cx="3075599" cy="0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5657FA87-E037-424E-B38E-9BEDA4268B36}"/>
              </a:ext>
            </a:extLst>
          </p:cNvPr>
          <p:cNvCxnSpPr>
            <a:stCxn id="102" idx="3"/>
            <a:endCxn id="92" idx="1"/>
          </p:cNvCxnSpPr>
          <p:nvPr/>
        </p:nvCxnSpPr>
        <p:spPr>
          <a:xfrm flipV="1">
            <a:off x="6973947" y="4893830"/>
            <a:ext cx="3089858" cy="1230899"/>
          </a:xfrm>
          <a:prstGeom prst="bentConnector3">
            <a:avLst>
              <a:gd name="adj1" fmla="val 61765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>
            <a:extLst>
              <a:ext uri="{FF2B5EF4-FFF2-40B4-BE49-F238E27FC236}">
                <a16:creationId xmlns:a16="http://schemas.microsoft.com/office/drawing/2014/main" id="{6CFF0FB9-9D03-4DAF-BA6D-BB3FF0549FAD}"/>
              </a:ext>
            </a:extLst>
          </p:cNvPr>
          <p:cNvSpPr/>
          <p:nvPr/>
        </p:nvSpPr>
        <p:spPr>
          <a:xfrm>
            <a:off x="7815728" y="533425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Data inquiring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EAA5BF66-716C-4108-ABFF-5124815AB5D4}"/>
              </a:ext>
            </a:extLst>
          </p:cNvPr>
          <p:cNvSpPr/>
          <p:nvPr/>
        </p:nvSpPr>
        <p:spPr>
          <a:xfrm>
            <a:off x="7809949" y="24440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is approved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2D2B2259-39D5-44A7-8B84-593977FAA331}"/>
              </a:ext>
            </a:extLst>
          </p:cNvPr>
          <p:cNvSpPr/>
          <p:nvPr/>
        </p:nvSpPr>
        <p:spPr>
          <a:xfrm>
            <a:off x="7816726" y="320166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Request is failed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772AE4E-280E-423D-B6DD-505D9F65B65D}"/>
              </a:ext>
            </a:extLst>
          </p:cNvPr>
          <p:cNvSpPr/>
          <p:nvPr/>
        </p:nvSpPr>
        <p:spPr>
          <a:xfrm>
            <a:off x="7809949" y="5703157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Tier Setup is failed</a:t>
            </a:r>
          </a:p>
        </p:txBody>
      </p:sp>
    </p:spTree>
    <p:extLst>
      <p:ext uri="{BB962C8B-B14F-4D97-AF65-F5344CB8AC3E}">
        <p14:creationId xmlns:p14="http://schemas.microsoft.com/office/powerpoint/2010/main" val="105736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8D71E691-FABA-402E-8D90-CF25169E5A6D}"/>
              </a:ext>
            </a:extLst>
          </p:cNvPr>
          <p:cNvCxnSpPr>
            <a:stCxn id="68" idx="2"/>
            <a:endCxn id="102" idx="1"/>
          </p:cNvCxnSpPr>
          <p:nvPr/>
        </p:nvCxnSpPr>
        <p:spPr>
          <a:xfrm rot="16200000" flipH="1">
            <a:off x="3588799" y="3531581"/>
            <a:ext cx="2452746" cy="2733550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184289" y="1019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9656348" y="529612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054701" y="243632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9655527" y="325185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0063805" y="449783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5933" y="340994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2333" y="259441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591926" y="653157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764673" y="91177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6181947" y="572872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1249620" y="280044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88647" y="340150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3051204" y="258979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088330" y="307621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908901" y="5151052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442171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400649" y="344895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9347633" y="265383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096195" y="279907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531679" y="25785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533878" y="118539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2959129" y="29496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3840182" y="279527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928947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9357575" y="498154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9357575" y="47082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895886" y="30817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1812006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Validation is enabled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3060683" y="73327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3611475" y="2544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343276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747907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2864475" y="114405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63333" y="3205247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2913846" y="23278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3766" y="24813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6004618" y="-518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5999508" y="563550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876365" y="23248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893302" y="440353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4D27C-6D58-4DFB-8D7B-FBFCC2A6E123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1719141" y="2994657"/>
            <a:ext cx="1239988" cy="3786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C0314D2-008D-4E46-BFE7-51F6150261F1}"/>
              </a:ext>
            </a:extLst>
          </p:cNvPr>
          <p:cNvSpPr/>
          <p:nvPr/>
        </p:nvSpPr>
        <p:spPr>
          <a:xfrm>
            <a:off x="5105906" y="1603378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Parameter value is inquired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12036FB-2C11-4DB0-A862-7145CC4887ED}"/>
              </a:ext>
            </a:extLst>
          </p:cNvPr>
          <p:cNvSpPr/>
          <p:nvPr/>
        </p:nvSpPr>
        <p:spPr>
          <a:xfrm>
            <a:off x="6896836" y="1609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Parameter value is presented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0628668-1DD4-411B-BA90-081113296A2E}"/>
              </a:ext>
            </a:extLst>
          </p:cNvPr>
          <p:cNvSpPr/>
          <p:nvPr/>
        </p:nvSpPr>
        <p:spPr>
          <a:xfrm>
            <a:off x="6894397" y="45047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Tier Setup is complete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6CDAAE0-F5BB-4F1D-91FB-0A395314844E}"/>
              </a:ext>
            </a:extLst>
          </p:cNvPr>
          <p:cNvSpPr/>
          <p:nvPr/>
        </p:nvSpPr>
        <p:spPr>
          <a:xfrm>
            <a:off x="6338675" y="11683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5A294DE-0BC2-4275-B144-CDB2CB71625E}"/>
              </a:ext>
            </a:extLst>
          </p:cNvPr>
          <p:cNvSpPr/>
          <p:nvPr/>
        </p:nvSpPr>
        <p:spPr>
          <a:xfrm>
            <a:off x="6706782" y="1189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BC256190-2663-4393-BC08-03CB13DE228F}"/>
              </a:ext>
            </a:extLst>
          </p:cNvPr>
          <p:cNvCxnSpPr>
            <a:cxnSpLocks/>
            <a:stCxn id="209" idx="0"/>
            <a:endCxn id="131" idx="2"/>
          </p:cNvCxnSpPr>
          <p:nvPr/>
        </p:nvCxnSpPr>
        <p:spPr>
          <a:xfrm rot="5400000" flipH="1" flipV="1">
            <a:off x="6795299" y="1962261"/>
            <a:ext cx="590947" cy="685730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4733BE-EAA5-4EA2-9B67-25F389F4C0D6}"/>
              </a:ext>
            </a:extLst>
          </p:cNvPr>
          <p:cNvSpPr/>
          <p:nvPr/>
        </p:nvSpPr>
        <p:spPr>
          <a:xfrm>
            <a:off x="6343276" y="57394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CFCDFB1-2473-43D0-874A-3AF0D6518413}"/>
              </a:ext>
            </a:extLst>
          </p:cNvPr>
          <p:cNvSpPr/>
          <p:nvPr/>
        </p:nvSpPr>
        <p:spPr>
          <a:xfrm>
            <a:off x="6751782" y="57394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06E9EE7A-79D1-4219-8F40-0B6AF666CFF8}"/>
              </a:ext>
            </a:extLst>
          </p:cNvPr>
          <p:cNvCxnSpPr>
            <a:cxnSpLocks/>
            <a:stCxn id="173" idx="2"/>
            <a:endCxn id="131" idx="0"/>
          </p:cNvCxnSpPr>
          <p:nvPr/>
        </p:nvCxnSpPr>
        <p:spPr>
          <a:xfrm rot="16200000" flipH="1">
            <a:off x="6927511" y="1103834"/>
            <a:ext cx="330397" cy="681855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C80C086-EEF0-4965-8A72-F1EA282F46E3}"/>
              </a:ext>
            </a:extLst>
          </p:cNvPr>
          <p:cNvSpPr/>
          <p:nvPr/>
        </p:nvSpPr>
        <p:spPr>
          <a:xfrm>
            <a:off x="6338979" y="25988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07F2D32-58D4-4D21-9423-FDBC2D1EC942}"/>
              </a:ext>
            </a:extLst>
          </p:cNvPr>
          <p:cNvSpPr/>
          <p:nvPr/>
        </p:nvSpPr>
        <p:spPr>
          <a:xfrm>
            <a:off x="6702907" y="26005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70271FD-28BF-41CD-BF13-4B4389A122B9}"/>
              </a:ext>
            </a:extLst>
          </p:cNvPr>
          <p:cNvCxnSpPr>
            <a:stCxn id="195" idx="0"/>
            <a:endCxn id="134" idx="2"/>
          </p:cNvCxnSpPr>
          <p:nvPr/>
        </p:nvCxnSpPr>
        <p:spPr>
          <a:xfrm rot="5400000" flipH="1" flipV="1">
            <a:off x="6696478" y="5004721"/>
            <a:ext cx="835024" cy="634416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F662B31-B866-44F0-9558-8B0A69CFC7D4}"/>
              </a:ext>
            </a:extLst>
          </p:cNvPr>
          <p:cNvSpPr/>
          <p:nvPr/>
        </p:nvSpPr>
        <p:spPr>
          <a:xfrm>
            <a:off x="3102242" y="357461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84E2C6D-2FC5-4DDE-AC3B-D565BEF21A21}"/>
              </a:ext>
            </a:extLst>
          </p:cNvPr>
          <p:cNvSpPr/>
          <p:nvPr/>
        </p:nvSpPr>
        <p:spPr>
          <a:xfrm>
            <a:off x="3600730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85AF483-D2EB-47CC-BA52-C590A3F420B0}"/>
              </a:ext>
            </a:extLst>
          </p:cNvPr>
          <p:cNvCxnSpPr>
            <a:cxnSpLocks/>
            <a:stCxn id="208" idx="0"/>
            <a:endCxn id="128" idx="2"/>
          </p:cNvCxnSpPr>
          <p:nvPr/>
        </p:nvCxnSpPr>
        <p:spPr>
          <a:xfrm rot="16200000" flipV="1">
            <a:off x="5715442" y="1930335"/>
            <a:ext cx="595803" cy="741272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3A39E57-849D-4F02-9B53-805B7B0FA6BD}"/>
              </a:ext>
            </a:extLst>
          </p:cNvPr>
          <p:cNvSpPr/>
          <p:nvPr/>
        </p:nvSpPr>
        <p:spPr>
          <a:xfrm>
            <a:off x="5637765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4064DC8E-450B-44F1-8CE9-03D3C169A204}"/>
              </a:ext>
            </a:extLst>
          </p:cNvPr>
          <p:cNvSpPr/>
          <p:nvPr/>
        </p:nvSpPr>
        <p:spPr>
          <a:xfrm>
            <a:off x="4512251" y="449353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System inquires parameter data</a:t>
            </a:r>
          </a:p>
        </p:txBody>
      </p: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82D77D79-7BA9-43E0-8F0F-EE9CE6508C67}"/>
              </a:ext>
            </a:extLst>
          </p:cNvPr>
          <p:cNvCxnSpPr>
            <a:stCxn id="299" idx="2"/>
            <a:endCxn id="194" idx="0"/>
          </p:cNvCxnSpPr>
          <p:nvPr/>
        </p:nvCxnSpPr>
        <p:spPr>
          <a:xfrm rot="16200000" flipH="1">
            <a:off x="5295555" y="4646719"/>
            <a:ext cx="846218" cy="1339224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570874-1305-4798-87D4-D07F92B30E76}"/>
              </a:ext>
            </a:extLst>
          </p:cNvPr>
          <p:cNvCxnSpPr>
            <a:cxnSpLocks/>
            <a:stCxn id="142" idx="3"/>
            <a:endCxn id="92" idx="1"/>
          </p:cNvCxnSpPr>
          <p:nvPr/>
        </p:nvCxnSpPr>
        <p:spPr>
          <a:xfrm>
            <a:off x="6985886" y="3126772"/>
            <a:ext cx="3077919" cy="1767058"/>
          </a:xfrm>
          <a:prstGeom prst="bentConnector3">
            <a:avLst>
              <a:gd name="adj1" fmla="val 6138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AEAEAE50-FD53-4B81-953E-1C7A940E2D74}"/>
              </a:ext>
            </a:extLst>
          </p:cNvPr>
          <p:cNvSpPr/>
          <p:nvPr/>
        </p:nvSpPr>
        <p:spPr>
          <a:xfrm>
            <a:off x="3201667" y="25447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48" name="Connector: Elbow 347">
            <a:extLst>
              <a:ext uri="{FF2B5EF4-FFF2-40B4-BE49-F238E27FC236}">
                <a16:creationId xmlns:a16="http://schemas.microsoft.com/office/drawing/2014/main" id="{EEB8C92C-E0FE-4FCB-B8C1-41AF51A3D3BF}"/>
              </a:ext>
            </a:extLst>
          </p:cNvPr>
          <p:cNvCxnSpPr>
            <a:stCxn id="134" idx="0"/>
            <a:endCxn id="243" idx="2"/>
          </p:cNvCxnSpPr>
          <p:nvPr/>
        </p:nvCxnSpPr>
        <p:spPr>
          <a:xfrm rot="16200000" flipV="1">
            <a:off x="6719872" y="3793399"/>
            <a:ext cx="784362" cy="638291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4FA538F9-F0A5-49D8-B47C-AD07DF940213}"/>
              </a:ext>
            </a:extLst>
          </p:cNvPr>
          <p:cNvCxnSpPr>
            <a:cxnSpLocks/>
            <a:stCxn id="227" idx="0"/>
            <a:endCxn id="417" idx="1"/>
          </p:cNvCxnSpPr>
          <p:nvPr/>
        </p:nvCxnSpPr>
        <p:spPr>
          <a:xfrm rot="5400000" flipH="1" flipV="1">
            <a:off x="3848301" y="302311"/>
            <a:ext cx="2050655" cy="2434306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4BF47489-8F12-4F9F-A59B-038D437532E8}"/>
              </a:ext>
            </a:extLst>
          </p:cNvPr>
          <p:cNvCxnSpPr>
            <a:cxnSpLocks/>
            <a:stCxn id="61" idx="0"/>
            <a:endCxn id="417" idx="1"/>
          </p:cNvCxnSpPr>
          <p:nvPr/>
        </p:nvCxnSpPr>
        <p:spPr>
          <a:xfrm rot="5400000" flipH="1" flipV="1">
            <a:off x="2616047" y="-674291"/>
            <a:ext cx="2306306" cy="4643161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7F6D610F-D7E9-488D-80BB-1D0188202E79}"/>
              </a:ext>
            </a:extLst>
          </p:cNvPr>
          <p:cNvCxnSpPr>
            <a:cxnSpLocks/>
            <a:stCxn id="346" idx="0"/>
            <a:endCxn id="97" idx="2"/>
          </p:cNvCxnSpPr>
          <p:nvPr/>
        </p:nvCxnSpPr>
        <p:spPr>
          <a:xfrm flipV="1">
            <a:off x="3246667" y="1347267"/>
            <a:ext cx="125" cy="1197525"/>
          </a:xfrm>
          <a:prstGeom prst="straightConnector1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454CBC2-2970-4256-A78A-AB76CE5F03BE}"/>
              </a:ext>
            </a:extLst>
          </p:cNvPr>
          <p:cNvSpPr/>
          <p:nvPr/>
        </p:nvSpPr>
        <p:spPr>
          <a:xfrm>
            <a:off x="5529564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9F32BFD-B4CD-445D-B38D-0B2CA91D7EC7}"/>
              </a:ext>
            </a:extLst>
          </p:cNvPr>
          <p:cNvCxnSpPr>
            <a:cxnSpLocks/>
            <a:stCxn id="128" idx="0"/>
            <a:endCxn id="172" idx="2"/>
          </p:cNvCxnSpPr>
          <p:nvPr/>
        </p:nvCxnSpPr>
        <p:spPr>
          <a:xfrm rot="5400000" flipH="1" flipV="1">
            <a:off x="5840665" y="1060368"/>
            <a:ext cx="345052" cy="740968"/>
          </a:xfrm>
          <a:prstGeom prst="bentConnector3">
            <a:avLst>
              <a:gd name="adj1" fmla="val 49310"/>
            </a:avLst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Rectangle 407">
            <a:extLst>
              <a:ext uri="{FF2B5EF4-FFF2-40B4-BE49-F238E27FC236}">
                <a16:creationId xmlns:a16="http://schemas.microsoft.com/office/drawing/2014/main" id="{45CCACE6-C04D-4BFF-A67A-B0D9A1C93117}"/>
              </a:ext>
            </a:extLst>
          </p:cNvPr>
          <p:cNvSpPr/>
          <p:nvPr/>
        </p:nvSpPr>
        <p:spPr>
          <a:xfrm>
            <a:off x="1802334" y="4138409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Validation is disabled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889580E1-EEA2-4E26-9B6A-0BDA258BE5CD}"/>
              </a:ext>
            </a:extLst>
          </p:cNvPr>
          <p:cNvSpPr/>
          <p:nvPr/>
        </p:nvSpPr>
        <p:spPr>
          <a:xfrm>
            <a:off x="3952037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validated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54C28C43-553C-45B6-9AAC-2FD1A29072F5}"/>
              </a:ext>
            </a:extLst>
          </p:cNvPr>
          <p:cNvSpPr/>
          <p:nvPr/>
        </p:nvSpPr>
        <p:spPr>
          <a:xfrm>
            <a:off x="2313273" y="153049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75EF43-B2DA-416E-B83E-C505F54F9594}"/>
              </a:ext>
            </a:extLst>
          </p:cNvPr>
          <p:cNvSpPr/>
          <p:nvPr/>
        </p:nvSpPr>
        <p:spPr>
          <a:xfrm>
            <a:off x="1815045" y="10208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Parameter data specification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3CDE1DC-2DDC-4C16-8E78-9525097285EE}"/>
              </a:ext>
            </a:extLst>
          </p:cNvPr>
          <p:cNvSpPr/>
          <p:nvPr/>
        </p:nvSpPr>
        <p:spPr>
          <a:xfrm>
            <a:off x="6090781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9D54ABFF-94E3-4814-B82A-446C3B478380}"/>
              </a:ext>
            </a:extLst>
          </p:cNvPr>
          <p:cNvSpPr/>
          <p:nvPr/>
        </p:nvSpPr>
        <p:spPr>
          <a:xfrm>
            <a:off x="1803220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T2-level request is created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557A07F-E11F-4A55-98CC-9EF5A902B983}"/>
              </a:ext>
            </a:extLst>
          </p:cNvPr>
          <p:cNvSpPr/>
          <p:nvPr/>
        </p:nvSpPr>
        <p:spPr>
          <a:xfrm>
            <a:off x="3930182" y="539136"/>
            <a:ext cx="1120318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System inquires parameter value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285CB5F-97F1-4D70-A5A4-1C157098B0BD}"/>
              </a:ext>
            </a:extLst>
          </p:cNvPr>
          <p:cNvSpPr/>
          <p:nvPr/>
        </p:nvSpPr>
        <p:spPr>
          <a:xfrm>
            <a:off x="3935675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Tier Setup is required</a:t>
            </a:r>
          </a:p>
        </p:txBody>
      </p: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B5BCB565-BAFE-44FB-BB26-86778157A567}"/>
              </a:ext>
            </a:extLst>
          </p:cNvPr>
          <p:cNvCxnSpPr>
            <a:cxnSpLocks/>
            <a:stCxn id="299" idx="0"/>
            <a:endCxn id="292" idx="1"/>
          </p:cNvCxnSpPr>
          <p:nvPr/>
        </p:nvCxnSpPr>
        <p:spPr>
          <a:xfrm rot="5400000" flipH="1" flipV="1">
            <a:off x="3812069" y="2667836"/>
            <a:ext cx="3062679" cy="588713"/>
          </a:xfrm>
          <a:prstGeom prst="bentConnector2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52991C-A83A-4D0D-93C3-FFED663405FB}"/>
              </a:ext>
            </a:extLst>
          </p:cNvPr>
          <p:cNvCxnSpPr>
            <a:stCxn id="71" idx="3"/>
            <a:endCxn id="94" idx="1"/>
          </p:cNvCxnSpPr>
          <p:nvPr/>
        </p:nvCxnSpPr>
        <p:spPr>
          <a:xfrm>
            <a:off x="3843204" y="2985791"/>
            <a:ext cx="2339129" cy="4621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Elbow 367">
            <a:extLst>
              <a:ext uri="{FF2B5EF4-FFF2-40B4-BE49-F238E27FC236}">
                <a16:creationId xmlns:a16="http://schemas.microsoft.com/office/drawing/2014/main" id="{8CDE17A1-DEFD-4993-878F-010544F9C30B}"/>
              </a:ext>
            </a:extLst>
          </p:cNvPr>
          <p:cNvCxnSpPr>
            <a:stCxn id="98" idx="2"/>
            <a:endCxn id="240" idx="2"/>
          </p:cNvCxnSpPr>
          <p:nvPr/>
        </p:nvCxnSpPr>
        <p:spPr>
          <a:xfrm rot="16200000" flipH="1">
            <a:off x="3761010" y="1093098"/>
            <a:ext cx="311906" cy="4942626"/>
          </a:xfrm>
          <a:prstGeom prst="bentConnector3">
            <a:avLst>
              <a:gd name="adj1" fmla="val 22703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14E7BA44-E8ED-46E0-A53B-F401B6AD6F9E}"/>
              </a:ext>
            </a:extLst>
          </p:cNvPr>
          <p:cNvCxnSpPr>
            <a:stCxn id="98" idx="2"/>
            <a:endCxn id="102" idx="1"/>
          </p:cNvCxnSpPr>
          <p:nvPr/>
        </p:nvCxnSpPr>
        <p:spPr>
          <a:xfrm rot="16200000" flipH="1">
            <a:off x="2455663" y="2398444"/>
            <a:ext cx="2716271" cy="4736297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or: Elbow 412">
            <a:extLst>
              <a:ext uri="{FF2B5EF4-FFF2-40B4-BE49-F238E27FC236}">
                <a16:creationId xmlns:a16="http://schemas.microsoft.com/office/drawing/2014/main" id="{8ED9BFE0-E389-4C2A-9A00-2A489B1775DB}"/>
              </a:ext>
            </a:extLst>
          </p:cNvPr>
          <p:cNvCxnSpPr>
            <a:stCxn id="394" idx="3"/>
            <a:endCxn id="172" idx="2"/>
          </p:cNvCxnSpPr>
          <p:nvPr/>
        </p:nvCxnSpPr>
        <p:spPr>
          <a:xfrm flipV="1">
            <a:off x="5619564" y="1258326"/>
            <a:ext cx="764111" cy="172526"/>
          </a:xfrm>
          <a:prstGeom prst="bentConnector2">
            <a:avLst/>
          </a:prstGeom>
          <a:ln w="15875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FA7A112C-5346-47F4-BCFE-9F2346AB0DFD}"/>
              </a:ext>
            </a:extLst>
          </p:cNvPr>
          <p:cNvCxnSpPr>
            <a:cxnSpLocks/>
            <a:stCxn id="127" idx="3"/>
            <a:endCxn id="92" idx="1"/>
          </p:cNvCxnSpPr>
          <p:nvPr/>
        </p:nvCxnSpPr>
        <p:spPr>
          <a:xfrm>
            <a:off x="7018947" y="494136"/>
            <a:ext cx="3044858" cy="4399694"/>
          </a:xfrm>
          <a:prstGeom prst="bentConnector3">
            <a:avLst>
              <a:gd name="adj1" fmla="val 61262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770B88-F35D-419A-8D96-A200FFC08C4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6979102" y="2832327"/>
            <a:ext cx="3075599" cy="0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5657FA87-E037-424E-B38E-9BEDA4268B36}"/>
              </a:ext>
            </a:extLst>
          </p:cNvPr>
          <p:cNvCxnSpPr>
            <a:stCxn id="102" idx="3"/>
            <a:endCxn id="92" idx="1"/>
          </p:cNvCxnSpPr>
          <p:nvPr/>
        </p:nvCxnSpPr>
        <p:spPr>
          <a:xfrm flipV="1">
            <a:off x="6973947" y="4893830"/>
            <a:ext cx="3089858" cy="1230899"/>
          </a:xfrm>
          <a:prstGeom prst="bentConnector3">
            <a:avLst>
              <a:gd name="adj1" fmla="val 61765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>
            <a:extLst>
              <a:ext uri="{FF2B5EF4-FFF2-40B4-BE49-F238E27FC236}">
                <a16:creationId xmlns:a16="http://schemas.microsoft.com/office/drawing/2014/main" id="{6CFF0FB9-9D03-4DAF-BA6D-BB3FF0549FAD}"/>
              </a:ext>
            </a:extLst>
          </p:cNvPr>
          <p:cNvSpPr/>
          <p:nvPr/>
        </p:nvSpPr>
        <p:spPr>
          <a:xfrm>
            <a:off x="7815728" y="533425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Data inquiring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EAA5BF66-716C-4108-ABFF-5124815AB5D4}"/>
              </a:ext>
            </a:extLst>
          </p:cNvPr>
          <p:cNvSpPr/>
          <p:nvPr/>
        </p:nvSpPr>
        <p:spPr>
          <a:xfrm>
            <a:off x="7809949" y="24440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is approved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2D2B2259-39D5-44A7-8B84-593977FAA331}"/>
              </a:ext>
            </a:extLst>
          </p:cNvPr>
          <p:cNvSpPr/>
          <p:nvPr/>
        </p:nvSpPr>
        <p:spPr>
          <a:xfrm>
            <a:off x="7816726" y="320166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Request is failed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772AE4E-280E-423D-B6DD-505D9F65B65D}"/>
              </a:ext>
            </a:extLst>
          </p:cNvPr>
          <p:cNvSpPr/>
          <p:nvPr/>
        </p:nvSpPr>
        <p:spPr>
          <a:xfrm>
            <a:off x="7809949" y="5703157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Tier Setup is failed</a:t>
            </a:r>
          </a:p>
        </p:txBody>
      </p:sp>
    </p:spTree>
    <p:extLst>
      <p:ext uri="{BB962C8B-B14F-4D97-AF65-F5344CB8AC3E}">
        <p14:creationId xmlns:p14="http://schemas.microsoft.com/office/powerpoint/2010/main" val="192824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8D71E691-FABA-402E-8D90-CF25169E5A6D}"/>
              </a:ext>
            </a:extLst>
          </p:cNvPr>
          <p:cNvCxnSpPr>
            <a:stCxn id="68" idx="2"/>
            <a:endCxn id="102" idx="1"/>
          </p:cNvCxnSpPr>
          <p:nvPr/>
        </p:nvCxnSpPr>
        <p:spPr>
          <a:xfrm rot="16200000" flipH="1">
            <a:off x="3588799" y="3531581"/>
            <a:ext cx="2452746" cy="2733550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4289" y="1019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9656348" y="529612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054701" y="243632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9655527" y="325185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0063805" y="449783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5933" y="340994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2333" y="259441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591926" y="653157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764673" y="91177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6181947" y="572872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1249620" y="280044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88647" y="340150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rcRect/>
          <a:stretch/>
        </p:blipFill>
        <p:spPr>
          <a:xfrm>
            <a:off x="3051204" y="258979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088330" y="307621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908901" y="5151052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442171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400649" y="344895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9347633" y="265383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096195" y="279907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531679" y="25785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533878" y="118539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2959129" y="29496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3840182" y="279527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928947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9357575" y="498154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9357575" y="47082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895886" y="30817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1812006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Validation is enabled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3060683" y="73327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3611475" y="2544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343276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747907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2864475" y="114405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63333" y="3205247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2913846" y="23278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3766" y="24813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6004618" y="-518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5999508" y="563550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876365" y="23248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893302" y="440353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4D27C-6D58-4DFB-8D7B-FBFCC2A6E123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1719141" y="2994657"/>
            <a:ext cx="1239988" cy="3786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C0314D2-008D-4E46-BFE7-51F6150261F1}"/>
              </a:ext>
            </a:extLst>
          </p:cNvPr>
          <p:cNvSpPr/>
          <p:nvPr/>
        </p:nvSpPr>
        <p:spPr>
          <a:xfrm>
            <a:off x="5105906" y="1603378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Parameter value is inquired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12036FB-2C11-4DB0-A862-7145CC4887ED}"/>
              </a:ext>
            </a:extLst>
          </p:cNvPr>
          <p:cNvSpPr/>
          <p:nvPr/>
        </p:nvSpPr>
        <p:spPr>
          <a:xfrm>
            <a:off x="6896836" y="1609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Parameter value is presented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0628668-1DD4-411B-BA90-081113296A2E}"/>
              </a:ext>
            </a:extLst>
          </p:cNvPr>
          <p:cNvSpPr/>
          <p:nvPr/>
        </p:nvSpPr>
        <p:spPr>
          <a:xfrm>
            <a:off x="6894397" y="45047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Tier Setup is complete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6CDAAE0-F5BB-4F1D-91FB-0A395314844E}"/>
              </a:ext>
            </a:extLst>
          </p:cNvPr>
          <p:cNvSpPr/>
          <p:nvPr/>
        </p:nvSpPr>
        <p:spPr>
          <a:xfrm>
            <a:off x="6338675" y="11683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5A294DE-0BC2-4275-B144-CDB2CB71625E}"/>
              </a:ext>
            </a:extLst>
          </p:cNvPr>
          <p:cNvSpPr/>
          <p:nvPr/>
        </p:nvSpPr>
        <p:spPr>
          <a:xfrm>
            <a:off x="6706782" y="1189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BC256190-2663-4393-BC08-03CB13DE228F}"/>
              </a:ext>
            </a:extLst>
          </p:cNvPr>
          <p:cNvCxnSpPr>
            <a:cxnSpLocks/>
            <a:stCxn id="209" idx="0"/>
            <a:endCxn id="131" idx="2"/>
          </p:cNvCxnSpPr>
          <p:nvPr/>
        </p:nvCxnSpPr>
        <p:spPr>
          <a:xfrm rot="5400000" flipH="1" flipV="1">
            <a:off x="6795299" y="1962261"/>
            <a:ext cx="590947" cy="685730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4733BE-EAA5-4EA2-9B67-25F389F4C0D6}"/>
              </a:ext>
            </a:extLst>
          </p:cNvPr>
          <p:cNvSpPr/>
          <p:nvPr/>
        </p:nvSpPr>
        <p:spPr>
          <a:xfrm>
            <a:off x="6343276" y="57394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CFCDFB1-2473-43D0-874A-3AF0D6518413}"/>
              </a:ext>
            </a:extLst>
          </p:cNvPr>
          <p:cNvSpPr/>
          <p:nvPr/>
        </p:nvSpPr>
        <p:spPr>
          <a:xfrm>
            <a:off x="6751782" y="57394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06E9EE7A-79D1-4219-8F40-0B6AF666CFF8}"/>
              </a:ext>
            </a:extLst>
          </p:cNvPr>
          <p:cNvCxnSpPr>
            <a:cxnSpLocks/>
            <a:stCxn id="173" idx="2"/>
            <a:endCxn id="131" idx="0"/>
          </p:cNvCxnSpPr>
          <p:nvPr/>
        </p:nvCxnSpPr>
        <p:spPr>
          <a:xfrm rot="16200000" flipH="1">
            <a:off x="6927511" y="1103834"/>
            <a:ext cx="330397" cy="681855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C80C086-EEF0-4965-8A72-F1EA282F46E3}"/>
              </a:ext>
            </a:extLst>
          </p:cNvPr>
          <p:cNvSpPr/>
          <p:nvPr/>
        </p:nvSpPr>
        <p:spPr>
          <a:xfrm>
            <a:off x="6338979" y="25988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07F2D32-58D4-4D21-9423-FDBC2D1EC942}"/>
              </a:ext>
            </a:extLst>
          </p:cNvPr>
          <p:cNvSpPr/>
          <p:nvPr/>
        </p:nvSpPr>
        <p:spPr>
          <a:xfrm>
            <a:off x="6702907" y="26005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70271FD-28BF-41CD-BF13-4B4389A122B9}"/>
              </a:ext>
            </a:extLst>
          </p:cNvPr>
          <p:cNvCxnSpPr>
            <a:stCxn id="195" idx="0"/>
            <a:endCxn id="134" idx="2"/>
          </p:cNvCxnSpPr>
          <p:nvPr/>
        </p:nvCxnSpPr>
        <p:spPr>
          <a:xfrm rot="5400000" flipH="1" flipV="1">
            <a:off x="6696478" y="5004721"/>
            <a:ext cx="835024" cy="634416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F662B31-B866-44F0-9558-8B0A69CFC7D4}"/>
              </a:ext>
            </a:extLst>
          </p:cNvPr>
          <p:cNvSpPr/>
          <p:nvPr/>
        </p:nvSpPr>
        <p:spPr>
          <a:xfrm>
            <a:off x="3102242" y="357461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84E2C6D-2FC5-4DDE-AC3B-D565BEF21A21}"/>
              </a:ext>
            </a:extLst>
          </p:cNvPr>
          <p:cNvSpPr/>
          <p:nvPr/>
        </p:nvSpPr>
        <p:spPr>
          <a:xfrm>
            <a:off x="3600730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85AF483-D2EB-47CC-BA52-C590A3F420B0}"/>
              </a:ext>
            </a:extLst>
          </p:cNvPr>
          <p:cNvCxnSpPr>
            <a:cxnSpLocks/>
            <a:stCxn id="208" idx="0"/>
            <a:endCxn id="128" idx="2"/>
          </p:cNvCxnSpPr>
          <p:nvPr/>
        </p:nvCxnSpPr>
        <p:spPr>
          <a:xfrm rot="16200000" flipV="1">
            <a:off x="5715442" y="1930335"/>
            <a:ext cx="595803" cy="741272"/>
          </a:xfrm>
          <a:prstGeom prst="bentConnector3">
            <a:avLst/>
          </a:prstGeom>
          <a:ln w="19050">
            <a:solidFill>
              <a:schemeClr val="accent4">
                <a:lumMod val="75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3A39E57-849D-4F02-9B53-805B7B0FA6BD}"/>
              </a:ext>
            </a:extLst>
          </p:cNvPr>
          <p:cNvSpPr/>
          <p:nvPr/>
        </p:nvSpPr>
        <p:spPr>
          <a:xfrm>
            <a:off x="5637765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4064DC8E-450B-44F1-8CE9-03D3C169A204}"/>
              </a:ext>
            </a:extLst>
          </p:cNvPr>
          <p:cNvSpPr/>
          <p:nvPr/>
        </p:nvSpPr>
        <p:spPr>
          <a:xfrm>
            <a:off x="4512251" y="449353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System inquires parameter data</a:t>
            </a:r>
          </a:p>
        </p:txBody>
      </p: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82D77D79-7BA9-43E0-8F0F-EE9CE6508C67}"/>
              </a:ext>
            </a:extLst>
          </p:cNvPr>
          <p:cNvCxnSpPr>
            <a:stCxn id="299" idx="2"/>
            <a:endCxn id="194" idx="0"/>
          </p:cNvCxnSpPr>
          <p:nvPr/>
        </p:nvCxnSpPr>
        <p:spPr>
          <a:xfrm rot="16200000" flipH="1">
            <a:off x="5295555" y="4646719"/>
            <a:ext cx="846218" cy="1339224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570874-1305-4798-87D4-D07F92B30E76}"/>
              </a:ext>
            </a:extLst>
          </p:cNvPr>
          <p:cNvCxnSpPr>
            <a:cxnSpLocks/>
            <a:stCxn id="142" idx="3"/>
            <a:endCxn id="92" idx="1"/>
          </p:cNvCxnSpPr>
          <p:nvPr/>
        </p:nvCxnSpPr>
        <p:spPr>
          <a:xfrm>
            <a:off x="6985886" y="3126772"/>
            <a:ext cx="3077919" cy="1767058"/>
          </a:xfrm>
          <a:prstGeom prst="bentConnector3">
            <a:avLst>
              <a:gd name="adj1" fmla="val 6138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AEAEAE50-FD53-4B81-953E-1C7A940E2D74}"/>
              </a:ext>
            </a:extLst>
          </p:cNvPr>
          <p:cNvSpPr/>
          <p:nvPr/>
        </p:nvSpPr>
        <p:spPr>
          <a:xfrm>
            <a:off x="3201667" y="25447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48" name="Connector: Elbow 347">
            <a:extLst>
              <a:ext uri="{FF2B5EF4-FFF2-40B4-BE49-F238E27FC236}">
                <a16:creationId xmlns:a16="http://schemas.microsoft.com/office/drawing/2014/main" id="{EEB8C92C-E0FE-4FCB-B8C1-41AF51A3D3BF}"/>
              </a:ext>
            </a:extLst>
          </p:cNvPr>
          <p:cNvCxnSpPr>
            <a:stCxn id="134" idx="0"/>
            <a:endCxn id="243" idx="2"/>
          </p:cNvCxnSpPr>
          <p:nvPr/>
        </p:nvCxnSpPr>
        <p:spPr>
          <a:xfrm rot="16200000" flipV="1">
            <a:off x="6719872" y="3793399"/>
            <a:ext cx="784362" cy="638291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4FA538F9-F0A5-49D8-B47C-AD07DF940213}"/>
              </a:ext>
            </a:extLst>
          </p:cNvPr>
          <p:cNvCxnSpPr>
            <a:cxnSpLocks/>
            <a:stCxn id="227" idx="0"/>
            <a:endCxn id="417" idx="1"/>
          </p:cNvCxnSpPr>
          <p:nvPr/>
        </p:nvCxnSpPr>
        <p:spPr>
          <a:xfrm rot="5400000" flipH="1" flipV="1">
            <a:off x="3848301" y="302311"/>
            <a:ext cx="2050655" cy="2434306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4BF47489-8F12-4F9F-A59B-038D437532E8}"/>
              </a:ext>
            </a:extLst>
          </p:cNvPr>
          <p:cNvCxnSpPr>
            <a:cxnSpLocks/>
            <a:stCxn id="61" idx="0"/>
            <a:endCxn id="417" idx="1"/>
          </p:cNvCxnSpPr>
          <p:nvPr/>
        </p:nvCxnSpPr>
        <p:spPr>
          <a:xfrm rot="5400000" flipH="1" flipV="1">
            <a:off x="2616047" y="-674291"/>
            <a:ext cx="2306306" cy="4643161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7F6D610F-D7E9-488D-80BB-1D0188202E79}"/>
              </a:ext>
            </a:extLst>
          </p:cNvPr>
          <p:cNvCxnSpPr>
            <a:cxnSpLocks/>
            <a:stCxn id="346" idx="0"/>
            <a:endCxn id="97" idx="2"/>
          </p:cNvCxnSpPr>
          <p:nvPr/>
        </p:nvCxnSpPr>
        <p:spPr>
          <a:xfrm flipV="1">
            <a:off x="3246667" y="1347267"/>
            <a:ext cx="125" cy="1197525"/>
          </a:xfrm>
          <a:prstGeom prst="straightConnector1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454CBC2-2970-4256-A78A-AB76CE5F03BE}"/>
              </a:ext>
            </a:extLst>
          </p:cNvPr>
          <p:cNvSpPr/>
          <p:nvPr/>
        </p:nvSpPr>
        <p:spPr>
          <a:xfrm>
            <a:off x="5529564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45CCACE6-C04D-4BFF-A67A-B0D9A1C93117}"/>
              </a:ext>
            </a:extLst>
          </p:cNvPr>
          <p:cNvSpPr/>
          <p:nvPr/>
        </p:nvSpPr>
        <p:spPr>
          <a:xfrm>
            <a:off x="1802334" y="4138409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Validation is disabled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889580E1-EEA2-4E26-9B6A-0BDA258BE5CD}"/>
              </a:ext>
            </a:extLst>
          </p:cNvPr>
          <p:cNvSpPr/>
          <p:nvPr/>
        </p:nvSpPr>
        <p:spPr>
          <a:xfrm>
            <a:off x="3952037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validated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54C28C43-553C-45B6-9AAC-2FD1A29072F5}"/>
              </a:ext>
            </a:extLst>
          </p:cNvPr>
          <p:cNvSpPr/>
          <p:nvPr/>
        </p:nvSpPr>
        <p:spPr>
          <a:xfrm>
            <a:off x="2313273" y="153049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75EF43-B2DA-416E-B83E-C505F54F9594}"/>
              </a:ext>
            </a:extLst>
          </p:cNvPr>
          <p:cNvSpPr/>
          <p:nvPr/>
        </p:nvSpPr>
        <p:spPr>
          <a:xfrm>
            <a:off x="1815045" y="10208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Parameter data specification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3CDE1DC-2DDC-4C16-8E78-9525097285EE}"/>
              </a:ext>
            </a:extLst>
          </p:cNvPr>
          <p:cNvSpPr/>
          <p:nvPr/>
        </p:nvSpPr>
        <p:spPr>
          <a:xfrm>
            <a:off x="6090781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9D54ABFF-94E3-4814-B82A-446C3B478380}"/>
              </a:ext>
            </a:extLst>
          </p:cNvPr>
          <p:cNvSpPr/>
          <p:nvPr/>
        </p:nvSpPr>
        <p:spPr>
          <a:xfrm>
            <a:off x="1803220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T2-level request is created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557A07F-E11F-4A55-98CC-9EF5A902B983}"/>
              </a:ext>
            </a:extLst>
          </p:cNvPr>
          <p:cNvSpPr/>
          <p:nvPr/>
        </p:nvSpPr>
        <p:spPr>
          <a:xfrm>
            <a:off x="3930182" y="539136"/>
            <a:ext cx="1120318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System inquires parameter value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285CB5F-97F1-4D70-A5A4-1C157098B0BD}"/>
              </a:ext>
            </a:extLst>
          </p:cNvPr>
          <p:cNvSpPr/>
          <p:nvPr/>
        </p:nvSpPr>
        <p:spPr>
          <a:xfrm>
            <a:off x="3935675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Tier Setup is required</a:t>
            </a:r>
          </a:p>
        </p:txBody>
      </p: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B5BCB565-BAFE-44FB-BB26-86778157A567}"/>
              </a:ext>
            </a:extLst>
          </p:cNvPr>
          <p:cNvCxnSpPr>
            <a:cxnSpLocks/>
            <a:stCxn id="299" idx="0"/>
            <a:endCxn id="292" idx="1"/>
          </p:cNvCxnSpPr>
          <p:nvPr/>
        </p:nvCxnSpPr>
        <p:spPr>
          <a:xfrm rot="5400000" flipH="1" flipV="1">
            <a:off x="3812069" y="2667836"/>
            <a:ext cx="3062679" cy="588713"/>
          </a:xfrm>
          <a:prstGeom prst="bentConnector2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52991C-A83A-4D0D-93C3-FFED663405FB}"/>
              </a:ext>
            </a:extLst>
          </p:cNvPr>
          <p:cNvCxnSpPr>
            <a:stCxn id="71" idx="3"/>
            <a:endCxn id="94" idx="1"/>
          </p:cNvCxnSpPr>
          <p:nvPr/>
        </p:nvCxnSpPr>
        <p:spPr>
          <a:xfrm>
            <a:off x="3843204" y="2985791"/>
            <a:ext cx="2339129" cy="4621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Elbow 367">
            <a:extLst>
              <a:ext uri="{FF2B5EF4-FFF2-40B4-BE49-F238E27FC236}">
                <a16:creationId xmlns:a16="http://schemas.microsoft.com/office/drawing/2014/main" id="{8CDE17A1-DEFD-4993-878F-010544F9C30B}"/>
              </a:ext>
            </a:extLst>
          </p:cNvPr>
          <p:cNvCxnSpPr>
            <a:stCxn id="98" idx="2"/>
            <a:endCxn id="240" idx="2"/>
          </p:cNvCxnSpPr>
          <p:nvPr/>
        </p:nvCxnSpPr>
        <p:spPr>
          <a:xfrm rot="16200000" flipH="1">
            <a:off x="3761010" y="1093098"/>
            <a:ext cx="311906" cy="4942626"/>
          </a:xfrm>
          <a:prstGeom prst="bentConnector3">
            <a:avLst>
              <a:gd name="adj1" fmla="val 22703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14E7BA44-E8ED-46E0-A53B-F401B6AD6F9E}"/>
              </a:ext>
            </a:extLst>
          </p:cNvPr>
          <p:cNvCxnSpPr>
            <a:stCxn id="98" idx="2"/>
            <a:endCxn id="102" idx="1"/>
          </p:cNvCxnSpPr>
          <p:nvPr/>
        </p:nvCxnSpPr>
        <p:spPr>
          <a:xfrm rot="16200000" flipH="1">
            <a:off x="2455663" y="2398444"/>
            <a:ext cx="2716271" cy="4736297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or: Elbow 412">
            <a:extLst>
              <a:ext uri="{FF2B5EF4-FFF2-40B4-BE49-F238E27FC236}">
                <a16:creationId xmlns:a16="http://schemas.microsoft.com/office/drawing/2014/main" id="{8ED9BFE0-E389-4C2A-9A00-2A489B1775DB}"/>
              </a:ext>
            </a:extLst>
          </p:cNvPr>
          <p:cNvCxnSpPr>
            <a:stCxn id="394" idx="3"/>
            <a:endCxn id="172" idx="2"/>
          </p:cNvCxnSpPr>
          <p:nvPr/>
        </p:nvCxnSpPr>
        <p:spPr>
          <a:xfrm flipV="1">
            <a:off x="5619564" y="1258326"/>
            <a:ext cx="764111" cy="172526"/>
          </a:xfrm>
          <a:prstGeom prst="bentConnector2">
            <a:avLst/>
          </a:prstGeom>
          <a:ln w="15875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FA7A112C-5346-47F4-BCFE-9F2346AB0DFD}"/>
              </a:ext>
            </a:extLst>
          </p:cNvPr>
          <p:cNvCxnSpPr>
            <a:cxnSpLocks/>
            <a:stCxn id="127" idx="3"/>
            <a:endCxn id="92" idx="1"/>
          </p:cNvCxnSpPr>
          <p:nvPr/>
        </p:nvCxnSpPr>
        <p:spPr>
          <a:xfrm>
            <a:off x="7018947" y="494136"/>
            <a:ext cx="3044858" cy="4399694"/>
          </a:xfrm>
          <a:prstGeom prst="bentConnector3">
            <a:avLst>
              <a:gd name="adj1" fmla="val 61262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770B88-F35D-419A-8D96-A200FFC08C4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6979102" y="2832327"/>
            <a:ext cx="3075599" cy="0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5657FA87-E037-424E-B38E-9BEDA4268B36}"/>
              </a:ext>
            </a:extLst>
          </p:cNvPr>
          <p:cNvCxnSpPr>
            <a:stCxn id="102" idx="3"/>
            <a:endCxn id="92" idx="1"/>
          </p:cNvCxnSpPr>
          <p:nvPr/>
        </p:nvCxnSpPr>
        <p:spPr>
          <a:xfrm flipV="1">
            <a:off x="6973947" y="4893830"/>
            <a:ext cx="3089858" cy="1230899"/>
          </a:xfrm>
          <a:prstGeom prst="bentConnector3">
            <a:avLst>
              <a:gd name="adj1" fmla="val 61765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>
            <a:extLst>
              <a:ext uri="{FF2B5EF4-FFF2-40B4-BE49-F238E27FC236}">
                <a16:creationId xmlns:a16="http://schemas.microsoft.com/office/drawing/2014/main" id="{6CFF0FB9-9D03-4DAF-BA6D-BB3FF0549FAD}"/>
              </a:ext>
            </a:extLst>
          </p:cNvPr>
          <p:cNvSpPr/>
          <p:nvPr/>
        </p:nvSpPr>
        <p:spPr>
          <a:xfrm>
            <a:off x="7815728" y="533425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Data inquiring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EAA5BF66-716C-4108-ABFF-5124815AB5D4}"/>
              </a:ext>
            </a:extLst>
          </p:cNvPr>
          <p:cNvSpPr/>
          <p:nvPr/>
        </p:nvSpPr>
        <p:spPr>
          <a:xfrm>
            <a:off x="7809949" y="24440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is approved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2D2B2259-39D5-44A7-8B84-593977FAA331}"/>
              </a:ext>
            </a:extLst>
          </p:cNvPr>
          <p:cNvSpPr/>
          <p:nvPr/>
        </p:nvSpPr>
        <p:spPr>
          <a:xfrm>
            <a:off x="7816726" y="320166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Request is failed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772AE4E-280E-423D-B6DD-505D9F65B65D}"/>
              </a:ext>
            </a:extLst>
          </p:cNvPr>
          <p:cNvSpPr/>
          <p:nvPr/>
        </p:nvSpPr>
        <p:spPr>
          <a:xfrm>
            <a:off x="7809949" y="5703157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Tier Setup is failed</a:t>
            </a: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9F32BFD-B4CD-445D-B38D-0B2CA91D7EC7}"/>
              </a:ext>
            </a:extLst>
          </p:cNvPr>
          <p:cNvCxnSpPr>
            <a:cxnSpLocks/>
            <a:stCxn id="128" idx="0"/>
            <a:endCxn id="172" idx="2"/>
          </p:cNvCxnSpPr>
          <p:nvPr/>
        </p:nvCxnSpPr>
        <p:spPr>
          <a:xfrm rot="5400000" flipH="1" flipV="1">
            <a:off x="5840665" y="1060368"/>
            <a:ext cx="345052" cy="740968"/>
          </a:xfrm>
          <a:prstGeom prst="bentConnector3">
            <a:avLst>
              <a:gd name="adj1" fmla="val 49310"/>
            </a:avLst>
          </a:prstGeom>
          <a:ln w="19050">
            <a:solidFill>
              <a:schemeClr val="accent4">
                <a:lumMod val="75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26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8D71E691-FABA-402E-8D90-CF25169E5A6D}"/>
              </a:ext>
            </a:extLst>
          </p:cNvPr>
          <p:cNvCxnSpPr>
            <a:stCxn id="68" idx="2"/>
            <a:endCxn id="102" idx="1"/>
          </p:cNvCxnSpPr>
          <p:nvPr/>
        </p:nvCxnSpPr>
        <p:spPr>
          <a:xfrm rot="16200000" flipH="1">
            <a:off x="3588799" y="3531581"/>
            <a:ext cx="2452746" cy="2733550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4289" y="1019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9656348" y="529612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054701" y="243632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9655527" y="325185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0063805" y="449783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5933" y="340994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2333" y="259441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591926" y="653157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764673" y="91177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6181947" y="572872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1249620" y="280044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88647" y="340150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rcRect/>
          <a:stretch/>
        </p:blipFill>
        <p:spPr>
          <a:xfrm>
            <a:off x="3051204" y="258979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088330" y="307621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908901" y="5151052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442171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400649" y="344895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9347633" y="265383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096195" y="279907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531679" y="25785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533878" y="118539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2959129" y="29496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3840182" y="279527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928947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9357575" y="498154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9357575" y="47082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895886" y="30817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1812006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Validation is enabled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3060683" y="73327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3611475" y="2544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343276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747907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2864475" y="114405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63333" y="3205247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2913846" y="23278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3766" y="24813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6004618" y="-518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5999508" y="563550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876365" y="23248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893302" y="440353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4D27C-6D58-4DFB-8D7B-FBFCC2A6E123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1719141" y="2994657"/>
            <a:ext cx="1239988" cy="3786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C0314D2-008D-4E46-BFE7-51F6150261F1}"/>
              </a:ext>
            </a:extLst>
          </p:cNvPr>
          <p:cNvSpPr/>
          <p:nvPr/>
        </p:nvSpPr>
        <p:spPr>
          <a:xfrm>
            <a:off x="5105906" y="1603378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Parameter value is inquired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12036FB-2C11-4DB0-A862-7145CC4887ED}"/>
              </a:ext>
            </a:extLst>
          </p:cNvPr>
          <p:cNvSpPr/>
          <p:nvPr/>
        </p:nvSpPr>
        <p:spPr>
          <a:xfrm>
            <a:off x="6896836" y="1609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Parameter value is presented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0628668-1DD4-411B-BA90-081113296A2E}"/>
              </a:ext>
            </a:extLst>
          </p:cNvPr>
          <p:cNvSpPr/>
          <p:nvPr/>
        </p:nvSpPr>
        <p:spPr>
          <a:xfrm>
            <a:off x="6894397" y="45047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Tier Setup is complete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6CDAAE0-F5BB-4F1D-91FB-0A395314844E}"/>
              </a:ext>
            </a:extLst>
          </p:cNvPr>
          <p:cNvSpPr/>
          <p:nvPr/>
        </p:nvSpPr>
        <p:spPr>
          <a:xfrm>
            <a:off x="6338675" y="11683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5A294DE-0BC2-4275-B144-CDB2CB71625E}"/>
              </a:ext>
            </a:extLst>
          </p:cNvPr>
          <p:cNvSpPr/>
          <p:nvPr/>
        </p:nvSpPr>
        <p:spPr>
          <a:xfrm>
            <a:off x="6706782" y="1189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BC256190-2663-4393-BC08-03CB13DE228F}"/>
              </a:ext>
            </a:extLst>
          </p:cNvPr>
          <p:cNvCxnSpPr>
            <a:cxnSpLocks/>
            <a:stCxn id="209" idx="0"/>
            <a:endCxn id="131" idx="2"/>
          </p:cNvCxnSpPr>
          <p:nvPr/>
        </p:nvCxnSpPr>
        <p:spPr>
          <a:xfrm rot="5400000" flipH="1" flipV="1">
            <a:off x="6795299" y="1962261"/>
            <a:ext cx="590947" cy="685730"/>
          </a:xfrm>
          <a:prstGeom prst="bentConnector3">
            <a:avLst/>
          </a:prstGeom>
          <a:ln w="19050">
            <a:solidFill>
              <a:schemeClr val="accent4">
                <a:lumMod val="75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4733BE-EAA5-4EA2-9B67-25F389F4C0D6}"/>
              </a:ext>
            </a:extLst>
          </p:cNvPr>
          <p:cNvSpPr/>
          <p:nvPr/>
        </p:nvSpPr>
        <p:spPr>
          <a:xfrm>
            <a:off x="6343276" y="57394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CFCDFB1-2473-43D0-874A-3AF0D6518413}"/>
              </a:ext>
            </a:extLst>
          </p:cNvPr>
          <p:cNvSpPr/>
          <p:nvPr/>
        </p:nvSpPr>
        <p:spPr>
          <a:xfrm>
            <a:off x="6751782" y="57394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06E9EE7A-79D1-4219-8F40-0B6AF666CFF8}"/>
              </a:ext>
            </a:extLst>
          </p:cNvPr>
          <p:cNvCxnSpPr>
            <a:cxnSpLocks/>
            <a:stCxn id="173" idx="2"/>
            <a:endCxn id="131" idx="0"/>
          </p:cNvCxnSpPr>
          <p:nvPr/>
        </p:nvCxnSpPr>
        <p:spPr>
          <a:xfrm rot="16200000" flipH="1">
            <a:off x="6927511" y="1103834"/>
            <a:ext cx="330397" cy="681855"/>
          </a:xfrm>
          <a:prstGeom prst="bentConnector3">
            <a:avLst/>
          </a:prstGeom>
          <a:ln w="19050">
            <a:solidFill>
              <a:schemeClr val="accent4">
                <a:lumMod val="75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C80C086-EEF0-4965-8A72-F1EA282F46E3}"/>
              </a:ext>
            </a:extLst>
          </p:cNvPr>
          <p:cNvSpPr/>
          <p:nvPr/>
        </p:nvSpPr>
        <p:spPr>
          <a:xfrm>
            <a:off x="6338979" y="25988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07F2D32-58D4-4D21-9423-FDBC2D1EC942}"/>
              </a:ext>
            </a:extLst>
          </p:cNvPr>
          <p:cNvSpPr/>
          <p:nvPr/>
        </p:nvSpPr>
        <p:spPr>
          <a:xfrm>
            <a:off x="6702907" y="26005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70271FD-28BF-41CD-BF13-4B4389A122B9}"/>
              </a:ext>
            </a:extLst>
          </p:cNvPr>
          <p:cNvCxnSpPr>
            <a:stCxn id="195" idx="0"/>
            <a:endCxn id="134" idx="2"/>
          </p:cNvCxnSpPr>
          <p:nvPr/>
        </p:nvCxnSpPr>
        <p:spPr>
          <a:xfrm rot="5400000" flipH="1" flipV="1">
            <a:off x="6696478" y="5004721"/>
            <a:ext cx="835024" cy="634416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F662B31-B866-44F0-9558-8B0A69CFC7D4}"/>
              </a:ext>
            </a:extLst>
          </p:cNvPr>
          <p:cNvSpPr/>
          <p:nvPr/>
        </p:nvSpPr>
        <p:spPr>
          <a:xfrm>
            <a:off x="3102242" y="357461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84E2C6D-2FC5-4DDE-AC3B-D565BEF21A21}"/>
              </a:ext>
            </a:extLst>
          </p:cNvPr>
          <p:cNvSpPr/>
          <p:nvPr/>
        </p:nvSpPr>
        <p:spPr>
          <a:xfrm>
            <a:off x="3600730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85AF483-D2EB-47CC-BA52-C590A3F420B0}"/>
              </a:ext>
            </a:extLst>
          </p:cNvPr>
          <p:cNvCxnSpPr>
            <a:cxnSpLocks/>
            <a:stCxn id="208" idx="0"/>
            <a:endCxn id="128" idx="2"/>
          </p:cNvCxnSpPr>
          <p:nvPr/>
        </p:nvCxnSpPr>
        <p:spPr>
          <a:xfrm rot="16200000" flipV="1">
            <a:off x="5715442" y="1930335"/>
            <a:ext cx="595803" cy="741272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3A39E57-849D-4F02-9B53-805B7B0FA6BD}"/>
              </a:ext>
            </a:extLst>
          </p:cNvPr>
          <p:cNvSpPr/>
          <p:nvPr/>
        </p:nvSpPr>
        <p:spPr>
          <a:xfrm>
            <a:off x="5637765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4064DC8E-450B-44F1-8CE9-03D3C169A204}"/>
              </a:ext>
            </a:extLst>
          </p:cNvPr>
          <p:cNvSpPr/>
          <p:nvPr/>
        </p:nvSpPr>
        <p:spPr>
          <a:xfrm>
            <a:off x="4512251" y="449353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System inquires parameter data</a:t>
            </a:r>
          </a:p>
        </p:txBody>
      </p: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82D77D79-7BA9-43E0-8F0F-EE9CE6508C67}"/>
              </a:ext>
            </a:extLst>
          </p:cNvPr>
          <p:cNvCxnSpPr>
            <a:stCxn id="299" idx="2"/>
            <a:endCxn id="194" idx="0"/>
          </p:cNvCxnSpPr>
          <p:nvPr/>
        </p:nvCxnSpPr>
        <p:spPr>
          <a:xfrm rot="16200000" flipH="1">
            <a:off x="5295555" y="4646719"/>
            <a:ext cx="846218" cy="1339224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570874-1305-4798-87D4-D07F92B30E76}"/>
              </a:ext>
            </a:extLst>
          </p:cNvPr>
          <p:cNvCxnSpPr>
            <a:cxnSpLocks/>
            <a:stCxn id="142" idx="3"/>
            <a:endCxn id="92" idx="1"/>
          </p:cNvCxnSpPr>
          <p:nvPr/>
        </p:nvCxnSpPr>
        <p:spPr>
          <a:xfrm>
            <a:off x="6985886" y="3126772"/>
            <a:ext cx="3077919" cy="1767058"/>
          </a:xfrm>
          <a:prstGeom prst="bentConnector3">
            <a:avLst>
              <a:gd name="adj1" fmla="val 6138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AEAEAE50-FD53-4B81-953E-1C7A940E2D74}"/>
              </a:ext>
            </a:extLst>
          </p:cNvPr>
          <p:cNvSpPr/>
          <p:nvPr/>
        </p:nvSpPr>
        <p:spPr>
          <a:xfrm>
            <a:off x="3201667" y="25447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48" name="Connector: Elbow 347">
            <a:extLst>
              <a:ext uri="{FF2B5EF4-FFF2-40B4-BE49-F238E27FC236}">
                <a16:creationId xmlns:a16="http://schemas.microsoft.com/office/drawing/2014/main" id="{EEB8C92C-E0FE-4FCB-B8C1-41AF51A3D3BF}"/>
              </a:ext>
            </a:extLst>
          </p:cNvPr>
          <p:cNvCxnSpPr>
            <a:stCxn id="134" idx="0"/>
            <a:endCxn id="243" idx="2"/>
          </p:cNvCxnSpPr>
          <p:nvPr/>
        </p:nvCxnSpPr>
        <p:spPr>
          <a:xfrm rot="16200000" flipV="1">
            <a:off x="6719872" y="3793399"/>
            <a:ext cx="784362" cy="638291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4FA538F9-F0A5-49D8-B47C-AD07DF940213}"/>
              </a:ext>
            </a:extLst>
          </p:cNvPr>
          <p:cNvCxnSpPr>
            <a:cxnSpLocks/>
            <a:stCxn id="227" idx="0"/>
            <a:endCxn id="417" idx="1"/>
          </p:cNvCxnSpPr>
          <p:nvPr/>
        </p:nvCxnSpPr>
        <p:spPr>
          <a:xfrm rot="5400000" flipH="1" flipV="1">
            <a:off x="3848301" y="302311"/>
            <a:ext cx="2050655" cy="2434306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4BF47489-8F12-4F9F-A59B-038D437532E8}"/>
              </a:ext>
            </a:extLst>
          </p:cNvPr>
          <p:cNvCxnSpPr>
            <a:cxnSpLocks/>
            <a:stCxn id="61" idx="0"/>
            <a:endCxn id="417" idx="1"/>
          </p:cNvCxnSpPr>
          <p:nvPr/>
        </p:nvCxnSpPr>
        <p:spPr>
          <a:xfrm rot="5400000" flipH="1" flipV="1">
            <a:off x="2616047" y="-674291"/>
            <a:ext cx="2306306" cy="4643161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7F6D610F-D7E9-488D-80BB-1D0188202E79}"/>
              </a:ext>
            </a:extLst>
          </p:cNvPr>
          <p:cNvCxnSpPr>
            <a:cxnSpLocks/>
            <a:stCxn id="346" idx="0"/>
            <a:endCxn id="97" idx="2"/>
          </p:cNvCxnSpPr>
          <p:nvPr/>
        </p:nvCxnSpPr>
        <p:spPr>
          <a:xfrm flipV="1">
            <a:off x="3246667" y="1347267"/>
            <a:ext cx="125" cy="1197525"/>
          </a:xfrm>
          <a:prstGeom prst="straightConnector1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454CBC2-2970-4256-A78A-AB76CE5F03BE}"/>
              </a:ext>
            </a:extLst>
          </p:cNvPr>
          <p:cNvSpPr/>
          <p:nvPr/>
        </p:nvSpPr>
        <p:spPr>
          <a:xfrm>
            <a:off x="5529564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9F32BFD-B4CD-445D-B38D-0B2CA91D7EC7}"/>
              </a:ext>
            </a:extLst>
          </p:cNvPr>
          <p:cNvCxnSpPr>
            <a:cxnSpLocks/>
            <a:stCxn id="128" idx="0"/>
            <a:endCxn id="172" idx="2"/>
          </p:cNvCxnSpPr>
          <p:nvPr/>
        </p:nvCxnSpPr>
        <p:spPr>
          <a:xfrm rot="5400000" flipH="1" flipV="1">
            <a:off x="5840665" y="1060368"/>
            <a:ext cx="345052" cy="740968"/>
          </a:xfrm>
          <a:prstGeom prst="bentConnector3">
            <a:avLst>
              <a:gd name="adj1" fmla="val 49310"/>
            </a:avLst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Rectangle 407">
            <a:extLst>
              <a:ext uri="{FF2B5EF4-FFF2-40B4-BE49-F238E27FC236}">
                <a16:creationId xmlns:a16="http://schemas.microsoft.com/office/drawing/2014/main" id="{45CCACE6-C04D-4BFF-A67A-B0D9A1C93117}"/>
              </a:ext>
            </a:extLst>
          </p:cNvPr>
          <p:cNvSpPr/>
          <p:nvPr/>
        </p:nvSpPr>
        <p:spPr>
          <a:xfrm>
            <a:off x="1802334" y="4138409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Validation is disabled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889580E1-EEA2-4E26-9B6A-0BDA258BE5CD}"/>
              </a:ext>
            </a:extLst>
          </p:cNvPr>
          <p:cNvSpPr/>
          <p:nvPr/>
        </p:nvSpPr>
        <p:spPr>
          <a:xfrm>
            <a:off x="3952037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validated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54C28C43-553C-45B6-9AAC-2FD1A29072F5}"/>
              </a:ext>
            </a:extLst>
          </p:cNvPr>
          <p:cNvSpPr/>
          <p:nvPr/>
        </p:nvSpPr>
        <p:spPr>
          <a:xfrm>
            <a:off x="2313273" y="153049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75EF43-B2DA-416E-B83E-C505F54F9594}"/>
              </a:ext>
            </a:extLst>
          </p:cNvPr>
          <p:cNvSpPr/>
          <p:nvPr/>
        </p:nvSpPr>
        <p:spPr>
          <a:xfrm>
            <a:off x="1815045" y="10208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Parameter data specification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3CDE1DC-2DDC-4C16-8E78-9525097285EE}"/>
              </a:ext>
            </a:extLst>
          </p:cNvPr>
          <p:cNvSpPr/>
          <p:nvPr/>
        </p:nvSpPr>
        <p:spPr>
          <a:xfrm>
            <a:off x="6090781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9D54ABFF-94E3-4814-B82A-446C3B478380}"/>
              </a:ext>
            </a:extLst>
          </p:cNvPr>
          <p:cNvSpPr/>
          <p:nvPr/>
        </p:nvSpPr>
        <p:spPr>
          <a:xfrm>
            <a:off x="1803220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T2-level request is created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557A07F-E11F-4A55-98CC-9EF5A902B983}"/>
              </a:ext>
            </a:extLst>
          </p:cNvPr>
          <p:cNvSpPr/>
          <p:nvPr/>
        </p:nvSpPr>
        <p:spPr>
          <a:xfrm>
            <a:off x="3930182" y="539136"/>
            <a:ext cx="1120318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System inquires parameter value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285CB5F-97F1-4D70-A5A4-1C157098B0BD}"/>
              </a:ext>
            </a:extLst>
          </p:cNvPr>
          <p:cNvSpPr/>
          <p:nvPr/>
        </p:nvSpPr>
        <p:spPr>
          <a:xfrm>
            <a:off x="3935675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Tier Setup is required</a:t>
            </a:r>
          </a:p>
        </p:txBody>
      </p: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B5BCB565-BAFE-44FB-BB26-86778157A567}"/>
              </a:ext>
            </a:extLst>
          </p:cNvPr>
          <p:cNvCxnSpPr>
            <a:cxnSpLocks/>
            <a:stCxn id="299" idx="0"/>
            <a:endCxn id="292" idx="1"/>
          </p:cNvCxnSpPr>
          <p:nvPr/>
        </p:nvCxnSpPr>
        <p:spPr>
          <a:xfrm rot="5400000" flipH="1" flipV="1">
            <a:off x="3812069" y="2667836"/>
            <a:ext cx="3062679" cy="588713"/>
          </a:xfrm>
          <a:prstGeom prst="bentConnector2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52991C-A83A-4D0D-93C3-FFED663405FB}"/>
              </a:ext>
            </a:extLst>
          </p:cNvPr>
          <p:cNvCxnSpPr>
            <a:stCxn id="71" idx="3"/>
            <a:endCxn id="94" idx="1"/>
          </p:cNvCxnSpPr>
          <p:nvPr/>
        </p:nvCxnSpPr>
        <p:spPr>
          <a:xfrm>
            <a:off x="3843204" y="2985791"/>
            <a:ext cx="2339129" cy="4621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Elbow 367">
            <a:extLst>
              <a:ext uri="{FF2B5EF4-FFF2-40B4-BE49-F238E27FC236}">
                <a16:creationId xmlns:a16="http://schemas.microsoft.com/office/drawing/2014/main" id="{8CDE17A1-DEFD-4993-878F-010544F9C30B}"/>
              </a:ext>
            </a:extLst>
          </p:cNvPr>
          <p:cNvCxnSpPr>
            <a:stCxn id="98" idx="2"/>
            <a:endCxn id="240" idx="2"/>
          </p:cNvCxnSpPr>
          <p:nvPr/>
        </p:nvCxnSpPr>
        <p:spPr>
          <a:xfrm rot="16200000" flipH="1">
            <a:off x="3761010" y="1093098"/>
            <a:ext cx="311906" cy="4942626"/>
          </a:xfrm>
          <a:prstGeom prst="bentConnector3">
            <a:avLst>
              <a:gd name="adj1" fmla="val 22703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14E7BA44-E8ED-46E0-A53B-F401B6AD6F9E}"/>
              </a:ext>
            </a:extLst>
          </p:cNvPr>
          <p:cNvCxnSpPr>
            <a:stCxn id="98" idx="2"/>
            <a:endCxn id="102" idx="1"/>
          </p:cNvCxnSpPr>
          <p:nvPr/>
        </p:nvCxnSpPr>
        <p:spPr>
          <a:xfrm rot="16200000" flipH="1">
            <a:off x="2455663" y="2398444"/>
            <a:ext cx="2716271" cy="4736297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or: Elbow 412">
            <a:extLst>
              <a:ext uri="{FF2B5EF4-FFF2-40B4-BE49-F238E27FC236}">
                <a16:creationId xmlns:a16="http://schemas.microsoft.com/office/drawing/2014/main" id="{8ED9BFE0-E389-4C2A-9A00-2A489B1775DB}"/>
              </a:ext>
            </a:extLst>
          </p:cNvPr>
          <p:cNvCxnSpPr>
            <a:stCxn id="394" idx="3"/>
            <a:endCxn id="172" idx="2"/>
          </p:cNvCxnSpPr>
          <p:nvPr/>
        </p:nvCxnSpPr>
        <p:spPr>
          <a:xfrm flipV="1">
            <a:off x="5619564" y="1258326"/>
            <a:ext cx="764111" cy="172526"/>
          </a:xfrm>
          <a:prstGeom prst="bentConnector2">
            <a:avLst/>
          </a:prstGeom>
          <a:ln w="15875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FA7A112C-5346-47F4-BCFE-9F2346AB0DFD}"/>
              </a:ext>
            </a:extLst>
          </p:cNvPr>
          <p:cNvCxnSpPr>
            <a:cxnSpLocks/>
            <a:stCxn id="127" idx="3"/>
            <a:endCxn id="92" idx="1"/>
          </p:cNvCxnSpPr>
          <p:nvPr/>
        </p:nvCxnSpPr>
        <p:spPr>
          <a:xfrm>
            <a:off x="7018947" y="494136"/>
            <a:ext cx="3044858" cy="4399694"/>
          </a:xfrm>
          <a:prstGeom prst="bentConnector3">
            <a:avLst>
              <a:gd name="adj1" fmla="val 61262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770B88-F35D-419A-8D96-A200FFC08C4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6979102" y="2832327"/>
            <a:ext cx="3075599" cy="0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5657FA87-E037-424E-B38E-9BEDA4268B36}"/>
              </a:ext>
            </a:extLst>
          </p:cNvPr>
          <p:cNvCxnSpPr>
            <a:stCxn id="102" idx="3"/>
            <a:endCxn id="92" idx="1"/>
          </p:cNvCxnSpPr>
          <p:nvPr/>
        </p:nvCxnSpPr>
        <p:spPr>
          <a:xfrm flipV="1">
            <a:off x="6973947" y="4893830"/>
            <a:ext cx="3089858" cy="1230899"/>
          </a:xfrm>
          <a:prstGeom prst="bentConnector3">
            <a:avLst>
              <a:gd name="adj1" fmla="val 61765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>
            <a:extLst>
              <a:ext uri="{FF2B5EF4-FFF2-40B4-BE49-F238E27FC236}">
                <a16:creationId xmlns:a16="http://schemas.microsoft.com/office/drawing/2014/main" id="{6CFF0FB9-9D03-4DAF-BA6D-BB3FF0549FAD}"/>
              </a:ext>
            </a:extLst>
          </p:cNvPr>
          <p:cNvSpPr/>
          <p:nvPr/>
        </p:nvSpPr>
        <p:spPr>
          <a:xfrm>
            <a:off x="7815728" y="533425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Data inquiring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EAA5BF66-716C-4108-ABFF-5124815AB5D4}"/>
              </a:ext>
            </a:extLst>
          </p:cNvPr>
          <p:cNvSpPr/>
          <p:nvPr/>
        </p:nvSpPr>
        <p:spPr>
          <a:xfrm>
            <a:off x="7809949" y="24440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is approved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2D2B2259-39D5-44A7-8B84-593977FAA331}"/>
              </a:ext>
            </a:extLst>
          </p:cNvPr>
          <p:cNvSpPr/>
          <p:nvPr/>
        </p:nvSpPr>
        <p:spPr>
          <a:xfrm>
            <a:off x="7816726" y="320166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Request is failed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772AE4E-280E-423D-B6DD-505D9F65B65D}"/>
              </a:ext>
            </a:extLst>
          </p:cNvPr>
          <p:cNvSpPr/>
          <p:nvPr/>
        </p:nvSpPr>
        <p:spPr>
          <a:xfrm>
            <a:off x="7809949" y="5703157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Tier Setup is failed</a:t>
            </a:r>
          </a:p>
        </p:txBody>
      </p:sp>
    </p:spTree>
    <p:extLst>
      <p:ext uri="{BB962C8B-B14F-4D97-AF65-F5344CB8AC3E}">
        <p14:creationId xmlns:p14="http://schemas.microsoft.com/office/powerpoint/2010/main" val="206679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8D71E691-FABA-402E-8D90-CF25169E5A6D}"/>
              </a:ext>
            </a:extLst>
          </p:cNvPr>
          <p:cNvCxnSpPr>
            <a:stCxn id="68" idx="2"/>
            <a:endCxn id="102" idx="1"/>
          </p:cNvCxnSpPr>
          <p:nvPr/>
        </p:nvCxnSpPr>
        <p:spPr>
          <a:xfrm rot="16200000" flipH="1">
            <a:off x="3588799" y="3531581"/>
            <a:ext cx="2452746" cy="2733550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4289" y="1019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9656348" y="529612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054701" y="243632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9655527" y="325185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0063805" y="449783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5933" y="340994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6182333" y="259441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591926" y="653157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764673" y="91177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1947" y="572872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1249620" y="280044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88647" y="340150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rcRect/>
          <a:stretch/>
        </p:blipFill>
        <p:spPr>
          <a:xfrm>
            <a:off x="3051204" y="258979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088330" y="307621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908901" y="5151052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442171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400649" y="344895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9347633" y="265383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096195" y="279907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531679" y="25785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533878" y="118539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2959129" y="29496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3840182" y="279527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928947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9357575" y="498154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9357575" y="47082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895886" y="30817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1812006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Validation is enabled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3060683" y="73327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3611475" y="2544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343276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747907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2864475" y="114405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63333" y="3205247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2913846" y="23278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3766" y="24813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6004618" y="-518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5999508" y="563550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876365" y="23248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893302" y="440353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4D27C-6D58-4DFB-8D7B-FBFCC2A6E123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1719141" y="2994657"/>
            <a:ext cx="1239988" cy="3786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C0314D2-008D-4E46-BFE7-51F6150261F1}"/>
              </a:ext>
            </a:extLst>
          </p:cNvPr>
          <p:cNvSpPr/>
          <p:nvPr/>
        </p:nvSpPr>
        <p:spPr>
          <a:xfrm>
            <a:off x="5105906" y="1603378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Parameter value is inquired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12036FB-2C11-4DB0-A862-7145CC4887ED}"/>
              </a:ext>
            </a:extLst>
          </p:cNvPr>
          <p:cNvSpPr/>
          <p:nvPr/>
        </p:nvSpPr>
        <p:spPr>
          <a:xfrm>
            <a:off x="6896836" y="1609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Parameter value is presented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0628668-1DD4-411B-BA90-081113296A2E}"/>
              </a:ext>
            </a:extLst>
          </p:cNvPr>
          <p:cNvSpPr/>
          <p:nvPr/>
        </p:nvSpPr>
        <p:spPr>
          <a:xfrm>
            <a:off x="6894397" y="45047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Tier Setup is complete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6CDAAE0-F5BB-4F1D-91FB-0A395314844E}"/>
              </a:ext>
            </a:extLst>
          </p:cNvPr>
          <p:cNvSpPr/>
          <p:nvPr/>
        </p:nvSpPr>
        <p:spPr>
          <a:xfrm>
            <a:off x="6338675" y="11683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5A294DE-0BC2-4275-B144-CDB2CB71625E}"/>
              </a:ext>
            </a:extLst>
          </p:cNvPr>
          <p:cNvSpPr/>
          <p:nvPr/>
        </p:nvSpPr>
        <p:spPr>
          <a:xfrm>
            <a:off x="6706782" y="1189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BC256190-2663-4393-BC08-03CB13DE228F}"/>
              </a:ext>
            </a:extLst>
          </p:cNvPr>
          <p:cNvCxnSpPr>
            <a:cxnSpLocks/>
            <a:stCxn id="209" idx="0"/>
            <a:endCxn id="131" idx="2"/>
          </p:cNvCxnSpPr>
          <p:nvPr/>
        </p:nvCxnSpPr>
        <p:spPr>
          <a:xfrm rot="5400000" flipH="1" flipV="1">
            <a:off x="6795299" y="1962261"/>
            <a:ext cx="590947" cy="685730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4733BE-EAA5-4EA2-9B67-25F389F4C0D6}"/>
              </a:ext>
            </a:extLst>
          </p:cNvPr>
          <p:cNvSpPr/>
          <p:nvPr/>
        </p:nvSpPr>
        <p:spPr>
          <a:xfrm>
            <a:off x="6343276" y="57394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CFCDFB1-2473-43D0-874A-3AF0D6518413}"/>
              </a:ext>
            </a:extLst>
          </p:cNvPr>
          <p:cNvSpPr/>
          <p:nvPr/>
        </p:nvSpPr>
        <p:spPr>
          <a:xfrm>
            <a:off x="6751782" y="57394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06E9EE7A-79D1-4219-8F40-0B6AF666CFF8}"/>
              </a:ext>
            </a:extLst>
          </p:cNvPr>
          <p:cNvCxnSpPr>
            <a:cxnSpLocks/>
            <a:stCxn id="173" idx="2"/>
            <a:endCxn id="131" idx="0"/>
          </p:cNvCxnSpPr>
          <p:nvPr/>
        </p:nvCxnSpPr>
        <p:spPr>
          <a:xfrm rot="16200000" flipH="1">
            <a:off x="6927511" y="1103834"/>
            <a:ext cx="330397" cy="681855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C80C086-EEF0-4965-8A72-F1EA282F46E3}"/>
              </a:ext>
            </a:extLst>
          </p:cNvPr>
          <p:cNvSpPr/>
          <p:nvPr/>
        </p:nvSpPr>
        <p:spPr>
          <a:xfrm>
            <a:off x="6338979" y="25988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07F2D32-58D4-4D21-9423-FDBC2D1EC942}"/>
              </a:ext>
            </a:extLst>
          </p:cNvPr>
          <p:cNvSpPr/>
          <p:nvPr/>
        </p:nvSpPr>
        <p:spPr>
          <a:xfrm>
            <a:off x="6702907" y="26005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70271FD-28BF-41CD-BF13-4B4389A122B9}"/>
              </a:ext>
            </a:extLst>
          </p:cNvPr>
          <p:cNvCxnSpPr>
            <a:stCxn id="195" idx="0"/>
            <a:endCxn id="134" idx="2"/>
          </p:cNvCxnSpPr>
          <p:nvPr/>
        </p:nvCxnSpPr>
        <p:spPr>
          <a:xfrm rot="5400000" flipH="1" flipV="1">
            <a:off x="6696478" y="5004721"/>
            <a:ext cx="835024" cy="634416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F662B31-B866-44F0-9558-8B0A69CFC7D4}"/>
              </a:ext>
            </a:extLst>
          </p:cNvPr>
          <p:cNvSpPr/>
          <p:nvPr/>
        </p:nvSpPr>
        <p:spPr>
          <a:xfrm>
            <a:off x="3102242" y="357461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84E2C6D-2FC5-4DDE-AC3B-D565BEF21A21}"/>
              </a:ext>
            </a:extLst>
          </p:cNvPr>
          <p:cNvSpPr/>
          <p:nvPr/>
        </p:nvSpPr>
        <p:spPr>
          <a:xfrm>
            <a:off x="3600730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85AF483-D2EB-47CC-BA52-C590A3F420B0}"/>
              </a:ext>
            </a:extLst>
          </p:cNvPr>
          <p:cNvCxnSpPr>
            <a:cxnSpLocks/>
            <a:stCxn id="208" idx="0"/>
            <a:endCxn id="128" idx="2"/>
          </p:cNvCxnSpPr>
          <p:nvPr/>
        </p:nvCxnSpPr>
        <p:spPr>
          <a:xfrm rot="16200000" flipV="1">
            <a:off x="5715442" y="1930335"/>
            <a:ext cx="595803" cy="741272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3A39E57-849D-4F02-9B53-805B7B0FA6BD}"/>
              </a:ext>
            </a:extLst>
          </p:cNvPr>
          <p:cNvSpPr/>
          <p:nvPr/>
        </p:nvSpPr>
        <p:spPr>
          <a:xfrm>
            <a:off x="5637765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4064DC8E-450B-44F1-8CE9-03D3C169A204}"/>
              </a:ext>
            </a:extLst>
          </p:cNvPr>
          <p:cNvSpPr/>
          <p:nvPr/>
        </p:nvSpPr>
        <p:spPr>
          <a:xfrm>
            <a:off x="4512251" y="449353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System inquires parameter data</a:t>
            </a:r>
          </a:p>
        </p:txBody>
      </p: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82D77D79-7BA9-43E0-8F0F-EE9CE6508C67}"/>
              </a:ext>
            </a:extLst>
          </p:cNvPr>
          <p:cNvCxnSpPr>
            <a:stCxn id="299" idx="2"/>
            <a:endCxn id="194" idx="0"/>
          </p:cNvCxnSpPr>
          <p:nvPr/>
        </p:nvCxnSpPr>
        <p:spPr>
          <a:xfrm rot="16200000" flipH="1">
            <a:off x="5295555" y="4646719"/>
            <a:ext cx="846218" cy="1339224"/>
          </a:xfrm>
          <a:prstGeom prst="bentConnector3">
            <a:avLst/>
          </a:prstGeom>
          <a:ln w="190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570874-1305-4798-87D4-D07F92B30E76}"/>
              </a:ext>
            </a:extLst>
          </p:cNvPr>
          <p:cNvCxnSpPr>
            <a:cxnSpLocks/>
            <a:stCxn id="142" idx="3"/>
            <a:endCxn id="92" idx="1"/>
          </p:cNvCxnSpPr>
          <p:nvPr/>
        </p:nvCxnSpPr>
        <p:spPr>
          <a:xfrm>
            <a:off x="6985886" y="3126772"/>
            <a:ext cx="3077919" cy="1767058"/>
          </a:xfrm>
          <a:prstGeom prst="bentConnector3">
            <a:avLst>
              <a:gd name="adj1" fmla="val 6138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AEAEAE50-FD53-4B81-953E-1C7A940E2D74}"/>
              </a:ext>
            </a:extLst>
          </p:cNvPr>
          <p:cNvSpPr/>
          <p:nvPr/>
        </p:nvSpPr>
        <p:spPr>
          <a:xfrm>
            <a:off x="3201667" y="25447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48" name="Connector: Elbow 347">
            <a:extLst>
              <a:ext uri="{FF2B5EF4-FFF2-40B4-BE49-F238E27FC236}">
                <a16:creationId xmlns:a16="http://schemas.microsoft.com/office/drawing/2014/main" id="{EEB8C92C-E0FE-4FCB-B8C1-41AF51A3D3BF}"/>
              </a:ext>
            </a:extLst>
          </p:cNvPr>
          <p:cNvCxnSpPr>
            <a:stCxn id="134" idx="0"/>
            <a:endCxn id="243" idx="2"/>
          </p:cNvCxnSpPr>
          <p:nvPr/>
        </p:nvCxnSpPr>
        <p:spPr>
          <a:xfrm rot="16200000" flipV="1">
            <a:off x="6719872" y="3793399"/>
            <a:ext cx="784362" cy="638291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4FA538F9-F0A5-49D8-B47C-AD07DF940213}"/>
              </a:ext>
            </a:extLst>
          </p:cNvPr>
          <p:cNvCxnSpPr>
            <a:cxnSpLocks/>
            <a:stCxn id="227" idx="0"/>
            <a:endCxn id="417" idx="1"/>
          </p:cNvCxnSpPr>
          <p:nvPr/>
        </p:nvCxnSpPr>
        <p:spPr>
          <a:xfrm rot="5400000" flipH="1" flipV="1">
            <a:off x="3848301" y="302311"/>
            <a:ext cx="2050655" cy="2434306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4BF47489-8F12-4F9F-A59B-038D437532E8}"/>
              </a:ext>
            </a:extLst>
          </p:cNvPr>
          <p:cNvCxnSpPr>
            <a:cxnSpLocks/>
            <a:stCxn id="61" idx="0"/>
            <a:endCxn id="417" idx="1"/>
          </p:cNvCxnSpPr>
          <p:nvPr/>
        </p:nvCxnSpPr>
        <p:spPr>
          <a:xfrm rot="5400000" flipH="1" flipV="1">
            <a:off x="2616047" y="-674291"/>
            <a:ext cx="2306306" cy="4643161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7F6D610F-D7E9-488D-80BB-1D0188202E79}"/>
              </a:ext>
            </a:extLst>
          </p:cNvPr>
          <p:cNvCxnSpPr>
            <a:cxnSpLocks/>
            <a:stCxn id="346" idx="0"/>
            <a:endCxn id="97" idx="2"/>
          </p:cNvCxnSpPr>
          <p:nvPr/>
        </p:nvCxnSpPr>
        <p:spPr>
          <a:xfrm flipV="1">
            <a:off x="3246667" y="1347267"/>
            <a:ext cx="125" cy="1197525"/>
          </a:xfrm>
          <a:prstGeom prst="straightConnector1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454CBC2-2970-4256-A78A-AB76CE5F03BE}"/>
              </a:ext>
            </a:extLst>
          </p:cNvPr>
          <p:cNvSpPr/>
          <p:nvPr/>
        </p:nvSpPr>
        <p:spPr>
          <a:xfrm>
            <a:off x="5529564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9F32BFD-B4CD-445D-B38D-0B2CA91D7EC7}"/>
              </a:ext>
            </a:extLst>
          </p:cNvPr>
          <p:cNvCxnSpPr>
            <a:cxnSpLocks/>
            <a:stCxn id="128" idx="0"/>
            <a:endCxn id="172" idx="2"/>
          </p:cNvCxnSpPr>
          <p:nvPr/>
        </p:nvCxnSpPr>
        <p:spPr>
          <a:xfrm rot="5400000" flipH="1" flipV="1">
            <a:off x="5840665" y="1060368"/>
            <a:ext cx="345052" cy="740968"/>
          </a:xfrm>
          <a:prstGeom prst="bentConnector3">
            <a:avLst>
              <a:gd name="adj1" fmla="val 49310"/>
            </a:avLst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Rectangle 407">
            <a:extLst>
              <a:ext uri="{FF2B5EF4-FFF2-40B4-BE49-F238E27FC236}">
                <a16:creationId xmlns:a16="http://schemas.microsoft.com/office/drawing/2014/main" id="{45CCACE6-C04D-4BFF-A67A-B0D9A1C93117}"/>
              </a:ext>
            </a:extLst>
          </p:cNvPr>
          <p:cNvSpPr/>
          <p:nvPr/>
        </p:nvSpPr>
        <p:spPr>
          <a:xfrm>
            <a:off x="1802334" y="4138409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Validation is disabled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889580E1-EEA2-4E26-9B6A-0BDA258BE5CD}"/>
              </a:ext>
            </a:extLst>
          </p:cNvPr>
          <p:cNvSpPr/>
          <p:nvPr/>
        </p:nvSpPr>
        <p:spPr>
          <a:xfrm>
            <a:off x="3952037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validated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54C28C43-553C-45B6-9AAC-2FD1A29072F5}"/>
              </a:ext>
            </a:extLst>
          </p:cNvPr>
          <p:cNvSpPr/>
          <p:nvPr/>
        </p:nvSpPr>
        <p:spPr>
          <a:xfrm>
            <a:off x="2313273" y="153049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75EF43-B2DA-416E-B83E-C505F54F9594}"/>
              </a:ext>
            </a:extLst>
          </p:cNvPr>
          <p:cNvSpPr/>
          <p:nvPr/>
        </p:nvSpPr>
        <p:spPr>
          <a:xfrm>
            <a:off x="1815045" y="10208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Parameter data specification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3CDE1DC-2DDC-4C16-8E78-9525097285EE}"/>
              </a:ext>
            </a:extLst>
          </p:cNvPr>
          <p:cNvSpPr/>
          <p:nvPr/>
        </p:nvSpPr>
        <p:spPr>
          <a:xfrm>
            <a:off x="6090781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9D54ABFF-94E3-4814-B82A-446C3B478380}"/>
              </a:ext>
            </a:extLst>
          </p:cNvPr>
          <p:cNvSpPr/>
          <p:nvPr/>
        </p:nvSpPr>
        <p:spPr>
          <a:xfrm>
            <a:off x="1803220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T2-level request is created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557A07F-E11F-4A55-98CC-9EF5A902B983}"/>
              </a:ext>
            </a:extLst>
          </p:cNvPr>
          <p:cNvSpPr/>
          <p:nvPr/>
        </p:nvSpPr>
        <p:spPr>
          <a:xfrm>
            <a:off x="3930182" y="539136"/>
            <a:ext cx="1120318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System inquires parameter value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285CB5F-97F1-4D70-A5A4-1C157098B0BD}"/>
              </a:ext>
            </a:extLst>
          </p:cNvPr>
          <p:cNvSpPr/>
          <p:nvPr/>
        </p:nvSpPr>
        <p:spPr>
          <a:xfrm>
            <a:off x="3935675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Tier Setup is required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52991C-A83A-4D0D-93C3-FFED663405FB}"/>
              </a:ext>
            </a:extLst>
          </p:cNvPr>
          <p:cNvCxnSpPr>
            <a:stCxn id="71" idx="3"/>
            <a:endCxn id="94" idx="1"/>
          </p:cNvCxnSpPr>
          <p:nvPr/>
        </p:nvCxnSpPr>
        <p:spPr>
          <a:xfrm>
            <a:off x="3843204" y="2985791"/>
            <a:ext cx="2339129" cy="4621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Elbow 367">
            <a:extLst>
              <a:ext uri="{FF2B5EF4-FFF2-40B4-BE49-F238E27FC236}">
                <a16:creationId xmlns:a16="http://schemas.microsoft.com/office/drawing/2014/main" id="{8CDE17A1-DEFD-4993-878F-010544F9C30B}"/>
              </a:ext>
            </a:extLst>
          </p:cNvPr>
          <p:cNvCxnSpPr>
            <a:stCxn id="98" idx="2"/>
            <a:endCxn id="240" idx="2"/>
          </p:cNvCxnSpPr>
          <p:nvPr/>
        </p:nvCxnSpPr>
        <p:spPr>
          <a:xfrm rot="16200000" flipH="1">
            <a:off x="3761010" y="1093098"/>
            <a:ext cx="311906" cy="4942626"/>
          </a:xfrm>
          <a:prstGeom prst="bentConnector3">
            <a:avLst>
              <a:gd name="adj1" fmla="val 22703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14E7BA44-E8ED-46E0-A53B-F401B6AD6F9E}"/>
              </a:ext>
            </a:extLst>
          </p:cNvPr>
          <p:cNvCxnSpPr>
            <a:stCxn id="98" idx="2"/>
            <a:endCxn id="102" idx="1"/>
          </p:cNvCxnSpPr>
          <p:nvPr/>
        </p:nvCxnSpPr>
        <p:spPr>
          <a:xfrm rot="16200000" flipH="1">
            <a:off x="2455663" y="2398444"/>
            <a:ext cx="2716271" cy="4736297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FA7A112C-5346-47F4-BCFE-9F2346AB0DFD}"/>
              </a:ext>
            </a:extLst>
          </p:cNvPr>
          <p:cNvCxnSpPr>
            <a:cxnSpLocks/>
            <a:stCxn id="127" idx="3"/>
            <a:endCxn id="92" idx="1"/>
          </p:cNvCxnSpPr>
          <p:nvPr/>
        </p:nvCxnSpPr>
        <p:spPr>
          <a:xfrm>
            <a:off x="7018947" y="494136"/>
            <a:ext cx="3044858" cy="4399694"/>
          </a:xfrm>
          <a:prstGeom prst="bentConnector3">
            <a:avLst>
              <a:gd name="adj1" fmla="val 61262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770B88-F35D-419A-8D96-A200FFC08C4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6979102" y="2832327"/>
            <a:ext cx="3075599" cy="0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5657FA87-E037-424E-B38E-9BEDA4268B36}"/>
              </a:ext>
            </a:extLst>
          </p:cNvPr>
          <p:cNvCxnSpPr>
            <a:stCxn id="102" idx="3"/>
            <a:endCxn id="92" idx="1"/>
          </p:cNvCxnSpPr>
          <p:nvPr/>
        </p:nvCxnSpPr>
        <p:spPr>
          <a:xfrm flipV="1">
            <a:off x="6973947" y="4893830"/>
            <a:ext cx="3089858" cy="1230899"/>
          </a:xfrm>
          <a:prstGeom prst="bentConnector3">
            <a:avLst>
              <a:gd name="adj1" fmla="val 61765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>
            <a:extLst>
              <a:ext uri="{FF2B5EF4-FFF2-40B4-BE49-F238E27FC236}">
                <a16:creationId xmlns:a16="http://schemas.microsoft.com/office/drawing/2014/main" id="{6CFF0FB9-9D03-4DAF-BA6D-BB3FF0549FAD}"/>
              </a:ext>
            </a:extLst>
          </p:cNvPr>
          <p:cNvSpPr/>
          <p:nvPr/>
        </p:nvSpPr>
        <p:spPr>
          <a:xfrm>
            <a:off x="7815728" y="533425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Data inquiring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EAA5BF66-716C-4108-ABFF-5124815AB5D4}"/>
              </a:ext>
            </a:extLst>
          </p:cNvPr>
          <p:cNvSpPr/>
          <p:nvPr/>
        </p:nvSpPr>
        <p:spPr>
          <a:xfrm>
            <a:off x="7809949" y="24440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is approved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2D2B2259-39D5-44A7-8B84-593977FAA331}"/>
              </a:ext>
            </a:extLst>
          </p:cNvPr>
          <p:cNvSpPr/>
          <p:nvPr/>
        </p:nvSpPr>
        <p:spPr>
          <a:xfrm>
            <a:off x="7816726" y="320166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Request is failed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772AE4E-280E-423D-B6DD-505D9F65B65D}"/>
              </a:ext>
            </a:extLst>
          </p:cNvPr>
          <p:cNvSpPr/>
          <p:nvPr/>
        </p:nvSpPr>
        <p:spPr>
          <a:xfrm>
            <a:off x="7809949" y="5703157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Tier Setup is failed</a:t>
            </a:r>
          </a:p>
        </p:txBody>
      </p: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B5BCB565-BAFE-44FB-BB26-86778157A567}"/>
              </a:ext>
            </a:extLst>
          </p:cNvPr>
          <p:cNvCxnSpPr>
            <a:cxnSpLocks/>
            <a:stCxn id="299" idx="0"/>
            <a:endCxn id="292" idx="1"/>
          </p:cNvCxnSpPr>
          <p:nvPr/>
        </p:nvCxnSpPr>
        <p:spPr>
          <a:xfrm rot="5400000" flipH="1" flipV="1">
            <a:off x="3812069" y="2667836"/>
            <a:ext cx="3062679" cy="588713"/>
          </a:xfrm>
          <a:prstGeom prst="bentConnector2">
            <a:avLst/>
          </a:prstGeom>
          <a:ln w="19050">
            <a:solidFill>
              <a:schemeClr val="accent4">
                <a:lumMod val="75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or: Elbow 412">
            <a:extLst>
              <a:ext uri="{FF2B5EF4-FFF2-40B4-BE49-F238E27FC236}">
                <a16:creationId xmlns:a16="http://schemas.microsoft.com/office/drawing/2014/main" id="{8ED9BFE0-E389-4C2A-9A00-2A489B1775DB}"/>
              </a:ext>
            </a:extLst>
          </p:cNvPr>
          <p:cNvCxnSpPr>
            <a:stCxn id="394" idx="3"/>
            <a:endCxn id="172" idx="2"/>
          </p:cNvCxnSpPr>
          <p:nvPr/>
        </p:nvCxnSpPr>
        <p:spPr>
          <a:xfrm flipV="1">
            <a:off x="5619564" y="1258326"/>
            <a:ext cx="764111" cy="172526"/>
          </a:xfrm>
          <a:prstGeom prst="bentConnector2">
            <a:avLst/>
          </a:prstGeom>
          <a:ln w="158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1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8D71E691-FABA-402E-8D90-CF25169E5A6D}"/>
              </a:ext>
            </a:extLst>
          </p:cNvPr>
          <p:cNvCxnSpPr>
            <a:stCxn id="68" idx="2"/>
            <a:endCxn id="102" idx="1"/>
          </p:cNvCxnSpPr>
          <p:nvPr/>
        </p:nvCxnSpPr>
        <p:spPr>
          <a:xfrm rot="16200000" flipH="1">
            <a:off x="3588799" y="3531581"/>
            <a:ext cx="2452746" cy="2733550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184289" y="1019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9656348" y="529612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054701" y="243632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9655527" y="325185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0063805" y="449783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5933" y="340994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2333" y="259441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591926" y="653157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764673" y="91177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1947" y="572872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1249620" y="280044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88647" y="340150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rcRect/>
          <a:stretch/>
        </p:blipFill>
        <p:spPr>
          <a:xfrm>
            <a:off x="3051204" y="258979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088330" y="307621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908901" y="5151052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442171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400649" y="344895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9347633" y="265383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096195" y="279907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531679" y="25785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533878" y="118539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2959129" y="29496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3840182" y="279527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928947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9357575" y="498154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9357575" y="47082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895886" y="30817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1812006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Validation is enabled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3060683" y="73327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3611475" y="2544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343276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747907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2864475" y="114405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63333" y="3205247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2913846" y="23278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3766" y="24813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6004618" y="-518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5999508" y="563550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876365" y="23248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893302" y="440353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4D27C-6D58-4DFB-8D7B-FBFCC2A6E123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1719141" y="2994657"/>
            <a:ext cx="1239988" cy="3786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C0314D2-008D-4E46-BFE7-51F6150261F1}"/>
              </a:ext>
            </a:extLst>
          </p:cNvPr>
          <p:cNvSpPr/>
          <p:nvPr/>
        </p:nvSpPr>
        <p:spPr>
          <a:xfrm>
            <a:off x="5105906" y="1603378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Parameter value is inquired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12036FB-2C11-4DB0-A862-7145CC4887ED}"/>
              </a:ext>
            </a:extLst>
          </p:cNvPr>
          <p:cNvSpPr/>
          <p:nvPr/>
        </p:nvSpPr>
        <p:spPr>
          <a:xfrm>
            <a:off x="6896836" y="1609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Parameter value is presented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0628668-1DD4-411B-BA90-081113296A2E}"/>
              </a:ext>
            </a:extLst>
          </p:cNvPr>
          <p:cNvSpPr/>
          <p:nvPr/>
        </p:nvSpPr>
        <p:spPr>
          <a:xfrm>
            <a:off x="6894397" y="45047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Tier Setup is complete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6CDAAE0-F5BB-4F1D-91FB-0A395314844E}"/>
              </a:ext>
            </a:extLst>
          </p:cNvPr>
          <p:cNvSpPr/>
          <p:nvPr/>
        </p:nvSpPr>
        <p:spPr>
          <a:xfrm>
            <a:off x="6338675" y="11683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5A294DE-0BC2-4275-B144-CDB2CB71625E}"/>
              </a:ext>
            </a:extLst>
          </p:cNvPr>
          <p:cNvSpPr/>
          <p:nvPr/>
        </p:nvSpPr>
        <p:spPr>
          <a:xfrm>
            <a:off x="6706782" y="1189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BC256190-2663-4393-BC08-03CB13DE228F}"/>
              </a:ext>
            </a:extLst>
          </p:cNvPr>
          <p:cNvCxnSpPr>
            <a:cxnSpLocks/>
            <a:stCxn id="209" idx="0"/>
            <a:endCxn id="131" idx="2"/>
          </p:cNvCxnSpPr>
          <p:nvPr/>
        </p:nvCxnSpPr>
        <p:spPr>
          <a:xfrm rot="5400000" flipH="1" flipV="1">
            <a:off x="6795299" y="1962261"/>
            <a:ext cx="590947" cy="685730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4733BE-EAA5-4EA2-9B67-25F389F4C0D6}"/>
              </a:ext>
            </a:extLst>
          </p:cNvPr>
          <p:cNvSpPr/>
          <p:nvPr/>
        </p:nvSpPr>
        <p:spPr>
          <a:xfrm>
            <a:off x="6343276" y="57394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CFCDFB1-2473-43D0-874A-3AF0D6518413}"/>
              </a:ext>
            </a:extLst>
          </p:cNvPr>
          <p:cNvSpPr/>
          <p:nvPr/>
        </p:nvSpPr>
        <p:spPr>
          <a:xfrm>
            <a:off x="6751782" y="57394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06E9EE7A-79D1-4219-8F40-0B6AF666CFF8}"/>
              </a:ext>
            </a:extLst>
          </p:cNvPr>
          <p:cNvCxnSpPr>
            <a:cxnSpLocks/>
            <a:stCxn id="173" idx="2"/>
            <a:endCxn id="131" idx="0"/>
          </p:cNvCxnSpPr>
          <p:nvPr/>
        </p:nvCxnSpPr>
        <p:spPr>
          <a:xfrm rot="16200000" flipH="1">
            <a:off x="6927511" y="1103834"/>
            <a:ext cx="330397" cy="681855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C80C086-EEF0-4965-8A72-F1EA282F46E3}"/>
              </a:ext>
            </a:extLst>
          </p:cNvPr>
          <p:cNvSpPr/>
          <p:nvPr/>
        </p:nvSpPr>
        <p:spPr>
          <a:xfrm>
            <a:off x="6338979" y="25988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07F2D32-58D4-4D21-9423-FDBC2D1EC942}"/>
              </a:ext>
            </a:extLst>
          </p:cNvPr>
          <p:cNvSpPr/>
          <p:nvPr/>
        </p:nvSpPr>
        <p:spPr>
          <a:xfrm>
            <a:off x="6702907" y="26005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70271FD-28BF-41CD-BF13-4B4389A122B9}"/>
              </a:ext>
            </a:extLst>
          </p:cNvPr>
          <p:cNvCxnSpPr>
            <a:stCxn id="195" idx="0"/>
            <a:endCxn id="134" idx="2"/>
          </p:cNvCxnSpPr>
          <p:nvPr/>
        </p:nvCxnSpPr>
        <p:spPr>
          <a:xfrm rot="5400000" flipH="1" flipV="1">
            <a:off x="6696478" y="5004721"/>
            <a:ext cx="835024" cy="634416"/>
          </a:xfrm>
          <a:prstGeom prst="bentConnector3">
            <a:avLst/>
          </a:prstGeom>
          <a:ln w="25400">
            <a:solidFill>
              <a:schemeClr val="accent4">
                <a:lumMod val="75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F662B31-B866-44F0-9558-8B0A69CFC7D4}"/>
              </a:ext>
            </a:extLst>
          </p:cNvPr>
          <p:cNvSpPr/>
          <p:nvPr/>
        </p:nvSpPr>
        <p:spPr>
          <a:xfrm>
            <a:off x="3102242" y="357461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84E2C6D-2FC5-4DDE-AC3B-D565BEF21A21}"/>
              </a:ext>
            </a:extLst>
          </p:cNvPr>
          <p:cNvSpPr/>
          <p:nvPr/>
        </p:nvSpPr>
        <p:spPr>
          <a:xfrm>
            <a:off x="3600730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85AF483-D2EB-47CC-BA52-C590A3F420B0}"/>
              </a:ext>
            </a:extLst>
          </p:cNvPr>
          <p:cNvCxnSpPr>
            <a:cxnSpLocks/>
            <a:stCxn id="208" idx="0"/>
            <a:endCxn id="128" idx="2"/>
          </p:cNvCxnSpPr>
          <p:nvPr/>
        </p:nvCxnSpPr>
        <p:spPr>
          <a:xfrm rot="16200000" flipV="1">
            <a:off x="5715442" y="1930335"/>
            <a:ext cx="595803" cy="741272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3A39E57-849D-4F02-9B53-805B7B0FA6BD}"/>
              </a:ext>
            </a:extLst>
          </p:cNvPr>
          <p:cNvSpPr/>
          <p:nvPr/>
        </p:nvSpPr>
        <p:spPr>
          <a:xfrm>
            <a:off x="5637765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4064DC8E-450B-44F1-8CE9-03D3C169A204}"/>
              </a:ext>
            </a:extLst>
          </p:cNvPr>
          <p:cNvSpPr/>
          <p:nvPr/>
        </p:nvSpPr>
        <p:spPr>
          <a:xfrm>
            <a:off x="4512251" y="449353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System inquires parameter data</a:t>
            </a:r>
          </a:p>
        </p:txBody>
      </p: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82D77D79-7BA9-43E0-8F0F-EE9CE6508C67}"/>
              </a:ext>
            </a:extLst>
          </p:cNvPr>
          <p:cNvCxnSpPr>
            <a:stCxn id="299" idx="2"/>
            <a:endCxn id="194" idx="0"/>
          </p:cNvCxnSpPr>
          <p:nvPr/>
        </p:nvCxnSpPr>
        <p:spPr>
          <a:xfrm rot="16200000" flipH="1">
            <a:off x="5295555" y="4646719"/>
            <a:ext cx="846218" cy="1339224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570874-1305-4798-87D4-D07F92B30E76}"/>
              </a:ext>
            </a:extLst>
          </p:cNvPr>
          <p:cNvCxnSpPr>
            <a:cxnSpLocks/>
            <a:stCxn id="142" idx="3"/>
            <a:endCxn id="92" idx="1"/>
          </p:cNvCxnSpPr>
          <p:nvPr/>
        </p:nvCxnSpPr>
        <p:spPr>
          <a:xfrm>
            <a:off x="6985886" y="3126772"/>
            <a:ext cx="3077919" cy="1767058"/>
          </a:xfrm>
          <a:prstGeom prst="bentConnector3">
            <a:avLst>
              <a:gd name="adj1" fmla="val 6138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AEAEAE50-FD53-4B81-953E-1C7A940E2D74}"/>
              </a:ext>
            </a:extLst>
          </p:cNvPr>
          <p:cNvSpPr/>
          <p:nvPr/>
        </p:nvSpPr>
        <p:spPr>
          <a:xfrm>
            <a:off x="3201667" y="25447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48" name="Connector: Elbow 347">
            <a:extLst>
              <a:ext uri="{FF2B5EF4-FFF2-40B4-BE49-F238E27FC236}">
                <a16:creationId xmlns:a16="http://schemas.microsoft.com/office/drawing/2014/main" id="{EEB8C92C-E0FE-4FCB-B8C1-41AF51A3D3BF}"/>
              </a:ext>
            </a:extLst>
          </p:cNvPr>
          <p:cNvCxnSpPr>
            <a:stCxn id="134" idx="0"/>
            <a:endCxn id="243" idx="2"/>
          </p:cNvCxnSpPr>
          <p:nvPr/>
        </p:nvCxnSpPr>
        <p:spPr>
          <a:xfrm rot="16200000" flipV="1">
            <a:off x="6719872" y="3793399"/>
            <a:ext cx="784362" cy="638291"/>
          </a:xfrm>
          <a:prstGeom prst="bentConnector3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4FA538F9-F0A5-49D8-B47C-AD07DF940213}"/>
              </a:ext>
            </a:extLst>
          </p:cNvPr>
          <p:cNvCxnSpPr>
            <a:cxnSpLocks/>
            <a:stCxn id="227" idx="0"/>
            <a:endCxn id="417" idx="1"/>
          </p:cNvCxnSpPr>
          <p:nvPr/>
        </p:nvCxnSpPr>
        <p:spPr>
          <a:xfrm rot="5400000" flipH="1" flipV="1">
            <a:off x="3848301" y="302311"/>
            <a:ext cx="2050655" cy="2434306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4BF47489-8F12-4F9F-A59B-038D437532E8}"/>
              </a:ext>
            </a:extLst>
          </p:cNvPr>
          <p:cNvCxnSpPr>
            <a:cxnSpLocks/>
            <a:stCxn id="61" idx="0"/>
            <a:endCxn id="417" idx="1"/>
          </p:cNvCxnSpPr>
          <p:nvPr/>
        </p:nvCxnSpPr>
        <p:spPr>
          <a:xfrm rot="5400000" flipH="1" flipV="1">
            <a:off x="2616047" y="-674291"/>
            <a:ext cx="2306306" cy="4643161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7F6D610F-D7E9-488D-80BB-1D0188202E79}"/>
              </a:ext>
            </a:extLst>
          </p:cNvPr>
          <p:cNvCxnSpPr>
            <a:cxnSpLocks/>
            <a:stCxn id="346" idx="0"/>
            <a:endCxn id="97" idx="2"/>
          </p:cNvCxnSpPr>
          <p:nvPr/>
        </p:nvCxnSpPr>
        <p:spPr>
          <a:xfrm flipV="1">
            <a:off x="3246667" y="1347267"/>
            <a:ext cx="125" cy="1197525"/>
          </a:xfrm>
          <a:prstGeom prst="straightConnector1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454CBC2-2970-4256-A78A-AB76CE5F03BE}"/>
              </a:ext>
            </a:extLst>
          </p:cNvPr>
          <p:cNvSpPr/>
          <p:nvPr/>
        </p:nvSpPr>
        <p:spPr>
          <a:xfrm>
            <a:off x="5529564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9F32BFD-B4CD-445D-B38D-0B2CA91D7EC7}"/>
              </a:ext>
            </a:extLst>
          </p:cNvPr>
          <p:cNvCxnSpPr>
            <a:cxnSpLocks/>
            <a:stCxn id="128" idx="0"/>
            <a:endCxn id="172" idx="2"/>
          </p:cNvCxnSpPr>
          <p:nvPr/>
        </p:nvCxnSpPr>
        <p:spPr>
          <a:xfrm rot="5400000" flipH="1" flipV="1">
            <a:off x="5840665" y="1060368"/>
            <a:ext cx="345052" cy="740968"/>
          </a:xfrm>
          <a:prstGeom prst="bentConnector3">
            <a:avLst>
              <a:gd name="adj1" fmla="val 49310"/>
            </a:avLst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Rectangle 407">
            <a:extLst>
              <a:ext uri="{FF2B5EF4-FFF2-40B4-BE49-F238E27FC236}">
                <a16:creationId xmlns:a16="http://schemas.microsoft.com/office/drawing/2014/main" id="{45CCACE6-C04D-4BFF-A67A-B0D9A1C93117}"/>
              </a:ext>
            </a:extLst>
          </p:cNvPr>
          <p:cNvSpPr/>
          <p:nvPr/>
        </p:nvSpPr>
        <p:spPr>
          <a:xfrm>
            <a:off x="1802334" y="4138409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Validation is disabled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889580E1-EEA2-4E26-9B6A-0BDA258BE5CD}"/>
              </a:ext>
            </a:extLst>
          </p:cNvPr>
          <p:cNvSpPr/>
          <p:nvPr/>
        </p:nvSpPr>
        <p:spPr>
          <a:xfrm>
            <a:off x="3952037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validated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54C28C43-553C-45B6-9AAC-2FD1A29072F5}"/>
              </a:ext>
            </a:extLst>
          </p:cNvPr>
          <p:cNvSpPr/>
          <p:nvPr/>
        </p:nvSpPr>
        <p:spPr>
          <a:xfrm>
            <a:off x="2313273" y="153049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75EF43-B2DA-416E-B83E-C505F54F9594}"/>
              </a:ext>
            </a:extLst>
          </p:cNvPr>
          <p:cNvSpPr/>
          <p:nvPr/>
        </p:nvSpPr>
        <p:spPr>
          <a:xfrm>
            <a:off x="1815045" y="10208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Parameter data specification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3CDE1DC-2DDC-4C16-8E78-9525097285EE}"/>
              </a:ext>
            </a:extLst>
          </p:cNvPr>
          <p:cNvSpPr/>
          <p:nvPr/>
        </p:nvSpPr>
        <p:spPr>
          <a:xfrm>
            <a:off x="6090781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9D54ABFF-94E3-4814-B82A-446C3B478380}"/>
              </a:ext>
            </a:extLst>
          </p:cNvPr>
          <p:cNvSpPr/>
          <p:nvPr/>
        </p:nvSpPr>
        <p:spPr>
          <a:xfrm>
            <a:off x="1803220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T2-level request is created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557A07F-E11F-4A55-98CC-9EF5A902B983}"/>
              </a:ext>
            </a:extLst>
          </p:cNvPr>
          <p:cNvSpPr/>
          <p:nvPr/>
        </p:nvSpPr>
        <p:spPr>
          <a:xfrm>
            <a:off x="3930182" y="539136"/>
            <a:ext cx="1120318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System inquires parameter value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285CB5F-97F1-4D70-A5A4-1C157098B0BD}"/>
              </a:ext>
            </a:extLst>
          </p:cNvPr>
          <p:cNvSpPr/>
          <p:nvPr/>
        </p:nvSpPr>
        <p:spPr>
          <a:xfrm>
            <a:off x="3935675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Tier Setup is required</a:t>
            </a:r>
          </a:p>
        </p:txBody>
      </p: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B5BCB565-BAFE-44FB-BB26-86778157A567}"/>
              </a:ext>
            </a:extLst>
          </p:cNvPr>
          <p:cNvCxnSpPr>
            <a:cxnSpLocks/>
            <a:stCxn id="299" idx="0"/>
            <a:endCxn id="292" idx="1"/>
          </p:cNvCxnSpPr>
          <p:nvPr/>
        </p:nvCxnSpPr>
        <p:spPr>
          <a:xfrm rot="5400000" flipH="1" flipV="1">
            <a:off x="3812069" y="2667836"/>
            <a:ext cx="3062679" cy="588713"/>
          </a:xfrm>
          <a:prstGeom prst="bentConnector2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52991C-A83A-4D0D-93C3-FFED663405FB}"/>
              </a:ext>
            </a:extLst>
          </p:cNvPr>
          <p:cNvCxnSpPr>
            <a:stCxn id="71" idx="3"/>
            <a:endCxn id="94" idx="1"/>
          </p:cNvCxnSpPr>
          <p:nvPr/>
        </p:nvCxnSpPr>
        <p:spPr>
          <a:xfrm>
            <a:off x="3843204" y="2985791"/>
            <a:ext cx="2339129" cy="4621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Elbow 367">
            <a:extLst>
              <a:ext uri="{FF2B5EF4-FFF2-40B4-BE49-F238E27FC236}">
                <a16:creationId xmlns:a16="http://schemas.microsoft.com/office/drawing/2014/main" id="{8CDE17A1-DEFD-4993-878F-010544F9C30B}"/>
              </a:ext>
            </a:extLst>
          </p:cNvPr>
          <p:cNvCxnSpPr>
            <a:stCxn id="98" idx="2"/>
            <a:endCxn id="240" idx="2"/>
          </p:cNvCxnSpPr>
          <p:nvPr/>
        </p:nvCxnSpPr>
        <p:spPr>
          <a:xfrm rot="16200000" flipH="1">
            <a:off x="3761010" y="1093098"/>
            <a:ext cx="311906" cy="4942626"/>
          </a:xfrm>
          <a:prstGeom prst="bentConnector3">
            <a:avLst>
              <a:gd name="adj1" fmla="val 22703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14E7BA44-E8ED-46E0-A53B-F401B6AD6F9E}"/>
              </a:ext>
            </a:extLst>
          </p:cNvPr>
          <p:cNvCxnSpPr>
            <a:stCxn id="98" idx="2"/>
            <a:endCxn id="102" idx="1"/>
          </p:cNvCxnSpPr>
          <p:nvPr/>
        </p:nvCxnSpPr>
        <p:spPr>
          <a:xfrm rot="16200000" flipH="1">
            <a:off x="2455663" y="2398444"/>
            <a:ext cx="2716271" cy="4736297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or: Elbow 412">
            <a:extLst>
              <a:ext uri="{FF2B5EF4-FFF2-40B4-BE49-F238E27FC236}">
                <a16:creationId xmlns:a16="http://schemas.microsoft.com/office/drawing/2014/main" id="{8ED9BFE0-E389-4C2A-9A00-2A489B1775DB}"/>
              </a:ext>
            </a:extLst>
          </p:cNvPr>
          <p:cNvCxnSpPr>
            <a:stCxn id="394" idx="3"/>
            <a:endCxn id="172" idx="2"/>
          </p:cNvCxnSpPr>
          <p:nvPr/>
        </p:nvCxnSpPr>
        <p:spPr>
          <a:xfrm flipV="1">
            <a:off x="5619564" y="1258326"/>
            <a:ext cx="764111" cy="172526"/>
          </a:xfrm>
          <a:prstGeom prst="bentConnector2">
            <a:avLst/>
          </a:prstGeom>
          <a:ln w="15875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FA7A112C-5346-47F4-BCFE-9F2346AB0DFD}"/>
              </a:ext>
            </a:extLst>
          </p:cNvPr>
          <p:cNvCxnSpPr>
            <a:cxnSpLocks/>
            <a:stCxn id="127" idx="3"/>
            <a:endCxn id="92" idx="1"/>
          </p:cNvCxnSpPr>
          <p:nvPr/>
        </p:nvCxnSpPr>
        <p:spPr>
          <a:xfrm>
            <a:off x="7018947" y="494136"/>
            <a:ext cx="3044858" cy="4399694"/>
          </a:xfrm>
          <a:prstGeom prst="bentConnector3">
            <a:avLst>
              <a:gd name="adj1" fmla="val 61262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770B88-F35D-419A-8D96-A200FFC08C4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6979102" y="2832327"/>
            <a:ext cx="3075599" cy="0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5657FA87-E037-424E-B38E-9BEDA4268B36}"/>
              </a:ext>
            </a:extLst>
          </p:cNvPr>
          <p:cNvCxnSpPr>
            <a:stCxn id="102" idx="3"/>
            <a:endCxn id="92" idx="1"/>
          </p:cNvCxnSpPr>
          <p:nvPr/>
        </p:nvCxnSpPr>
        <p:spPr>
          <a:xfrm flipV="1">
            <a:off x="6973947" y="4893830"/>
            <a:ext cx="3089858" cy="1230899"/>
          </a:xfrm>
          <a:prstGeom prst="bentConnector3">
            <a:avLst>
              <a:gd name="adj1" fmla="val 61765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>
            <a:extLst>
              <a:ext uri="{FF2B5EF4-FFF2-40B4-BE49-F238E27FC236}">
                <a16:creationId xmlns:a16="http://schemas.microsoft.com/office/drawing/2014/main" id="{6CFF0FB9-9D03-4DAF-BA6D-BB3FF0549FAD}"/>
              </a:ext>
            </a:extLst>
          </p:cNvPr>
          <p:cNvSpPr/>
          <p:nvPr/>
        </p:nvSpPr>
        <p:spPr>
          <a:xfrm>
            <a:off x="7815728" y="533425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Data inquiring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EAA5BF66-716C-4108-ABFF-5124815AB5D4}"/>
              </a:ext>
            </a:extLst>
          </p:cNvPr>
          <p:cNvSpPr/>
          <p:nvPr/>
        </p:nvSpPr>
        <p:spPr>
          <a:xfrm>
            <a:off x="7809949" y="24440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is approved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2D2B2259-39D5-44A7-8B84-593977FAA331}"/>
              </a:ext>
            </a:extLst>
          </p:cNvPr>
          <p:cNvSpPr/>
          <p:nvPr/>
        </p:nvSpPr>
        <p:spPr>
          <a:xfrm>
            <a:off x="7816726" y="320166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Request is failed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772AE4E-280E-423D-B6DD-505D9F65B65D}"/>
              </a:ext>
            </a:extLst>
          </p:cNvPr>
          <p:cNvSpPr/>
          <p:nvPr/>
        </p:nvSpPr>
        <p:spPr>
          <a:xfrm>
            <a:off x="7809949" y="5703157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Tier Setup is failed</a:t>
            </a:r>
          </a:p>
        </p:txBody>
      </p:sp>
    </p:spTree>
    <p:extLst>
      <p:ext uri="{BB962C8B-B14F-4D97-AF65-F5344CB8AC3E}">
        <p14:creationId xmlns:p14="http://schemas.microsoft.com/office/powerpoint/2010/main" val="230444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8D71E691-FABA-402E-8D90-CF25169E5A6D}"/>
              </a:ext>
            </a:extLst>
          </p:cNvPr>
          <p:cNvCxnSpPr>
            <a:stCxn id="68" idx="2"/>
            <a:endCxn id="102" idx="1"/>
          </p:cNvCxnSpPr>
          <p:nvPr/>
        </p:nvCxnSpPr>
        <p:spPr>
          <a:xfrm rot="16200000" flipH="1">
            <a:off x="3588799" y="3531581"/>
            <a:ext cx="2452746" cy="2733550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289" y="1019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9656348" y="529612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4701" y="243632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9655527" y="325185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3805" y="449783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5933" y="340994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2333" y="259441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591926" y="653157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764673" y="91177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1947" y="572872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1249620" y="280044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88647" y="340150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3051204" y="258979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088330" y="307621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400649" y="344895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9347633" y="265383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096195" y="279907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531679" y="25785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533878" y="118539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2959129" y="29496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3840182" y="279527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928947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9357575" y="498154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9357575" y="47082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895886" y="30817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1812006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Validation is enabled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60683" y="73327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3611475" y="2544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343276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747907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2864475" y="114405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63333" y="3205247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2913846" y="23278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3766" y="24813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6004618" y="-518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5999508" y="563550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876365" y="23248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893302" y="440353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4D27C-6D58-4DFB-8D7B-FBFCC2A6E123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1719141" y="2994657"/>
            <a:ext cx="1239988" cy="37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C0314D2-008D-4E46-BFE7-51F6150261F1}"/>
              </a:ext>
            </a:extLst>
          </p:cNvPr>
          <p:cNvSpPr/>
          <p:nvPr/>
        </p:nvSpPr>
        <p:spPr>
          <a:xfrm>
            <a:off x="5105906" y="1603378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Parameter value is inquired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12036FB-2C11-4DB0-A862-7145CC4887ED}"/>
              </a:ext>
            </a:extLst>
          </p:cNvPr>
          <p:cNvSpPr/>
          <p:nvPr/>
        </p:nvSpPr>
        <p:spPr>
          <a:xfrm>
            <a:off x="6896836" y="1609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Parameter value is presented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0628668-1DD4-411B-BA90-081113296A2E}"/>
              </a:ext>
            </a:extLst>
          </p:cNvPr>
          <p:cNvSpPr/>
          <p:nvPr/>
        </p:nvSpPr>
        <p:spPr>
          <a:xfrm>
            <a:off x="6894397" y="45047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Tier Setup is complete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6CDAAE0-F5BB-4F1D-91FB-0A395314844E}"/>
              </a:ext>
            </a:extLst>
          </p:cNvPr>
          <p:cNvSpPr/>
          <p:nvPr/>
        </p:nvSpPr>
        <p:spPr>
          <a:xfrm>
            <a:off x="6338675" y="11683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5A294DE-0BC2-4275-B144-CDB2CB71625E}"/>
              </a:ext>
            </a:extLst>
          </p:cNvPr>
          <p:cNvSpPr/>
          <p:nvPr/>
        </p:nvSpPr>
        <p:spPr>
          <a:xfrm>
            <a:off x="6706782" y="1189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BC256190-2663-4393-BC08-03CB13DE228F}"/>
              </a:ext>
            </a:extLst>
          </p:cNvPr>
          <p:cNvCxnSpPr>
            <a:cxnSpLocks/>
            <a:stCxn id="209" idx="0"/>
            <a:endCxn id="131" idx="2"/>
          </p:cNvCxnSpPr>
          <p:nvPr/>
        </p:nvCxnSpPr>
        <p:spPr>
          <a:xfrm rot="5400000" flipH="1" flipV="1">
            <a:off x="6795299" y="1962261"/>
            <a:ext cx="590947" cy="685730"/>
          </a:xfrm>
          <a:prstGeom prst="bentConnector3">
            <a:avLst/>
          </a:prstGeom>
          <a:ln w="19050"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4733BE-EAA5-4EA2-9B67-25F389F4C0D6}"/>
              </a:ext>
            </a:extLst>
          </p:cNvPr>
          <p:cNvSpPr/>
          <p:nvPr/>
        </p:nvSpPr>
        <p:spPr>
          <a:xfrm>
            <a:off x="6343276" y="57394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CFCDFB1-2473-43D0-874A-3AF0D6518413}"/>
              </a:ext>
            </a:extLst>
          </p:cNvPr>
          <p:cNvSpPr/>
          <p:nvPr/>
        </p:nvSpPr>
        <p:spPr>
          <a:xfrm>
            <a:off x="6751782" y="57394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06E9EE7A-79D1-4219-8F40-0B6AF666CFF8}"/>
              </a:ext>
            </a:extLst>
          </p:cNvPr>
          <p:cNvCxnSpPr>
            <a:cxnSpLocks/>
            <a:stCxn id="173" idx="2"/>
            <a:endCxn id="131" idx="0"/>
          </p:cNvCxnSpPr>
          <p:nvPr/>
        </p:nvCxnSpPr>
        <p:spPr>
          <a:xfrm rot="16200000" flipH="1">
            <a:off x="6927511" y="1103834"/>
            <a:ext cx="330397" cy="681855"/>
          </a:xfrm>
          <a:prstGeom prst="bentConnector3">
            <a:avLst/>
          </a:prstGeom>
          <a:ln w="19050">
            <a:solidFill>
              <a:schemeClr val="tx1"/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C80C086-EEF0-4965-8A72-F1EA282F46E3}"/>
              </a:ext>
            </a:extLst>
          </p:cNvPr>
          <p:cNvSpPr/>
          <p:nvPr/>
        </p:nvSpPr>
        <p:spPr>
          <a:xfrm>
            <a:off x="6338979" y="25988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07F2D32-58D4-4D21-9423-FDBC2D1EC942}"/>
              </a:ext>
            </a:extLst>
          </p:cNvPr>
          <p:cNvSpPr/>
          <p:nvPr/>
        </p:nvSpPr>
        <p:spPr>
          <a:xfrm>
            <a:off x="6702907" y="26005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70271FD-28BF-41CD-BF13-4B4389A122B9}"/>
              </a:ext>
            </a:extLst>
          </p:cNvPr>
          <p:cNvCxnSpPr>
            <a:stCxn id="195" idx="0"/>
            <a:endCxn id="134" idx="2"/>
          </p:cNvCxnSpPr>
          <p:nvPr/>
        </p:nvCxnSpPr>
        <p:spPr>
          <a:xfrm rot="5400000" flipH="1" flipV="1">
            <a:off x="6696478" y="5004721"/>
            <a:ext cx="835024" cy="634416"/>
          </a:xfrm>
          <a:prstGeom prst="bentConnector3">
            <a:avLst/>
          </a:prstGeom>
          <a:ln w="25400">
            <a:solidFill>
              <a:schemeClr val="tx1"/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F662B31-B866-44F0-9558-8B0A69CFC7D4}"/>
              </a:ext>
            </a:extLst>
          </p:cNvPr>
          <p:cNvSpPr/>
          <p:nvPr/>
        </p:nvSpPr>
        <p:spPr>
          <a:xfrm>
            <a:off x="3102242" y="357461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84E2C6D-2FC5-4DDE-AC3B-D565BEF21A21}"/>
              </a:ext>
            </a:extLst>
          </p:cNvPr>
          <p:cNvSpPr/>
          <p:nvPr/>
        </p:nvSpPr>
        <p:spPr>
          <a:xfrm>
            <a:off x="3600730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85AF483-D2EB-47CC-BA52-C590A3F420B0}"/>
              </a:ext>
            </a:extLst>
          </p:cNvPr>
          <p:cNvCxnSpPr>
            <a:cxnSpLocks/>
            <a:stCxn id="208" idx="0"/>
            <a:endCxn id="128" idx="2"/>
          </p:cNvCxnSpPr>
          <p:nvPr/>
        </p:nvCxnSpPr>
        <p:spPr>
          <a:xfrm rot="16200000" flipV="1">
            <a:off x="5715442" y="1930335"/>
            <a:ext cx="595803" cy="741272"/>
          </a:xfrm>
          <a:prstGeom prst="bentConnector3">
            <a:avLst/>
          </a:prstGeom>
          <a:ln w="19050">
            <a:solidFill>
              <a:schemeClr val="tx1"/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3A39E57-849D-4F02-9B53-805B7B0FA6BD}"/>
              </a:ext>
            </a:extLst>
          </p:cNvPr>
          <p:cNvSpPr/>
          <p:nvPr/>
        </p:nvSpPr>
        <p:spPr>
          <a:xfrm>
            <a:off x="5637765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4064DC8E-450B-44F1-8CE9-03D3C169A204}"/>
              </a:ext>
            </a:extLst>
          </p:cNvPr>
          <p:cNvSpPr/>
          <p:nvPr/>
        </p:nvSpPr>
        <p:spPr>
          <a:xfrm>
            <a:off x="4512251" y="449353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System inquires parameter data</a:t>
            </a:r>
          </a:p>
        </p:txBody>
      </p: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82D77D79-7BA9-43E0-8F0F-EE9CE6508C67}"/>
              </a:ext>
            </a:extLst>
          </p:cNvPr>
          <p:cNvCxnSpPr>
            <a:stCxn id="299" idx="2"/>
            <a:endCxn id="194" idx="0"/>
          </p:cNvCxnSpPr>
          <p:nvPr/>
        </p:nvCxnSpPr>
        <p:spPr>
          <a:xfrm rot="16200000" flipH="1">
            <a:off x="5295555" y="4646719"/>
            <a:ext cx="846218" cy="1339224"/>
          </a:xfrm>
          <a:prstGeom prst="bentConnector3">
            <a:avLst/>
          </a:prstGeom>
          <a:ln w="19050">
            <a:solidFill>
              <a:schemeClr val="tx1"/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570874-1305-4798-87D4-D07F92B30E76}"/>
              </a:ext>
            </a:extLst>
          </p:cNvPr>
          <p:cNvCxnSpPr>
            <a:cxnSpLocks/>
            <a:stCxn id="142" idx="3"/>
            <a:endCxn id="92" idx="1"/>
          </p:cNvCxnSpPr>
          <p:nvPr/>
        </p:nvCxnSpPr>
        <p:spPr>
          <a:xfrm>
            <a:off x="6985886" y="3126772"/>
            <a:ext cx="3077919" cy="1767058"/>
          </a:xfrm>
          <a:prstGeom prst="bentConnector3">
            <a:avLst>
              <a:gd name="adj1" fmla="val 61388"/>
            </a:avLst>
          </a:prstGeom>
          <a:ln w="2540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AEAEAE50-FD53-4B81-953E-1C7A940E2D74}"/>
              </a:ext>
            </a:extLst>
          </p:cNvPr>
          <p:cNvSpPr/>
          <p:nvPr/>
        </p:nvSpPr>
        <p:spPr>
          <a:xfrm>
            <a:off x="3201667" y="25447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348" name="Connector: Elbow 347">
            <a:extLst>
              <a:ext uri="{FF2B5EF4-FFF2-40B4-BE49-F238E27FC236}">
                <a16:creationId xmlns:a16="http://schemas.microsoft.com/office/drawing/2014/main" id="{EEB8C92C-E0FE-4FCB-B8C1-41AF51A3D3BF}"/>
              </a:ext>
            </a:extLst>
          </p:cNvPr>
          <p:cNvCxnSpPr>
            <a:stCxn id="134" idx="0"/>
            <a:endCxn id="243" idx="2"/>
          </p:cNvCxnSpPr>
          <p:nvPr/>
        </p:nvCxnSpPr>
        <p:spPr>
          <a:xfrm rot="16200000" flipV="1">
            <a:off x="6719872" y="3793399"/>
            <a:ext cx="784362" cy="638291"/>
          </a:xfrm>
          <a:prstGeom prst="bentConnector3">
            <a:avLst/>
          </a:prstGeom>
          <a:ln w="2540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4FA538F9-F0A5-49D8-B47C-AD07DF940213}"/>
              </a:ext>
            </a:extLst>
          </p:cNvPr>
          <p:cNvCxnSpPr>
            <a:cxnSpLocks/>
            <a:stCxn id="227" idx="0"/>
            <a:endCxn id="417" idx="1"/>
          </p:cNvCxnSpPr>
          <p:nvPr/>
        </p:nvCxnSpPr>
        <p:spPr>
          <a:xfrm rot="5400000" flipH="1" flipV="1">
            <a:off x="3848301" y="302311"/>
            <a:ext cx="2050655" cy="2434306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4BF47489-8F12-4F9F-A59B-038D437532E8}"/>
              </a:ext>
            </a:extLst>
          </p:cNvPr>
          <p:cNvCxnSpPr>
            <a:cxnSpLocks/>
            <a:stCxn id="61" idx="0"/>
            <a:endCxn id="417" idx="1"/>
          </p:cNvCxnSpPr>
          <p:nvPr/>
        </p:nvCxnSpPr>
        <p:spPr>
          <a:xfrm rot="5400000" flipH="1" flipV="1">
            <a:off x="2616047" y="-674291"/>
            <a:ext cx="2306306" cy="4643161"/>
          </a:xfrm>
          <a:prstGeom prst="bentConnector2">
            <a:avLst/>
          </a:prstGeom>
          <a:ln w="25400"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7F6D610F-D7E9-488D-80BB-1D0188202E79}"/>
              </a:ext>
            </a:extLst>
          </p:cNvPr>
          <p:cNvCxnSpPr>
            <a:cxnSpLocks/>
            <a:stCxn id="346" idx="0"/>
            <a:endCxn id="97" idx="2"/>
          </p:cNvCxnSpPr>
          <p:nvPr/>
        </p:nvCxnSpPr>
        <p:spPr>
          <a:xfrm flipV="1">
            <a:off x="3246667" y="1347267"/>
            <a:ext cx="125" cy="1197525"/>
          </a:xfrm>
          <a:prstGeom prst="straightConnector1">
            <a:avLst/>
          </a:prstGeom>
          <a:ln w="19050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454CBC2-2970-4256-A78A-AB76CE5F03BE}"/>
              </a:ext>
            </a:extLst>
          </p:cNvPr>
          <p:cNvSpPr/>
          <p:nvPr/>
        </p:nvSpPr>
        <p:spPr>
          <a:xfrm>
            <a:off x="5529564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9F32BFD-B4CD-445D-B38D-0B2CA91D7EC7}"/>
              </a:ext>
            </a:extLst>
          </p:cNvPr>
          <p:cNvCxnSpPr>
            <a:cxnSpLocks/>
            <a:stCxn id="128" idx="0"/>
            <a:endCxn id="172" idx="2"/>
          </p:cNvCxnSpPr>
          <p:nvPr/>
        </p:nvCxnSpPr>
        <p:spPr>
          <a:xfrm rot="5400000" flipH="1" flipV="1">
            <a:off x="5840665" y="1060368"/>
            <a:ext cx="345052" cy="740968"/>
          </a:xfrm>
          <a:prstGeom prst="bentConnector3">
            <a:avLst>
              <a:gd name="adj1" fmla="val 49310"/>
            </a:avLst>
          </a:prstGeom>
          <a:ln w="19050">
            <a:solidFill>
              <a:schemeClr val="tx1"/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Rectangle 407">
            <a:extLst>
              <a:ext uri="{FF2B5EF4-FFF2-40B4-BE49-F238E27FC236}">
                <a16:creationId xmlns:a16="http://schemas.microsoft.com/office/drawing/2014/main" id="{45CCACE6-C04D-4BFF-A67A-B0D9A1C93117}"/>
              </a:ext>
            </a:extLst>
          </p:cNvPr>
          <p:cNvSpPr/>
          <p:nvPr/>
        </p:nvSpPr>
        <p:spPr>
          <a:xfrm>
            <a:off x="1802334" y="4138409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Validation is disabled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889580E1-EEA2-4E26-9B6A-0BDA258BE5CD}"/>
              </a:ext>
            </a:extLst>
          </p:cNvPr>
          <p:cNvSpPr/>
          <p:nvPr/>
        </p:nvSpPr>
        <p:spPr>
          <a:xfrm>
            <a:off x="3952037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validated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54C28C43-553C-45B6-9AAC-2FD1A29072F5}"/>
              </a:ext>
            </a:extLst>
          </p:cNvPr>
          <p:cNvSpPr/>
          <p:nvPr/>
        </p:nvSpPr>
        <p:spPr>
          <a:xfrm>
            <a:off x="2313273" y="153049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75EF43-B2DA-416E-B83E-C505F54F9594}"/>
              </a:ext>
            </a:extLst>
          </p:cNvPr>
          <p:cNvSpPr/>
          <p:nvPr/>
        </p:nvSpPr>
        <p:spPr>
          <a:xfrm>
            <a:off x="1815045" y="10208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Parameter data specification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3CDE1DC-2DDC-4C16-8E78-9525097285EE}"/>
              </a:ext>
            </a:extLst>
          </p:cNvPr>
          <p:cNvSpPr/>
          <p:nvPr/>
        </p:nvSpPr>
        <p:spPr>
          <a:xfrm>
            <a:off x="6090781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9D54ABFF-94E3-4814-B82A-446C3B478380}"/>
              </a:ext>
            </a:extLst>
          </p:cNvPr>
          <p:cNvSpPr/>
          <p:nvPr/>
        </p:nvSpPr>
        <p:spPr>
          <a:xfrm>
            <a:off x="1803220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T2-level request is created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557A07F-E11F-4A55-98CC-9EF5A902B983}"/>
              </a:ext>
            </a:extLst>
          </p:cNvPr>
          <p:cNvSpPr/>
          <p:nvPr/>
        </p:nvSpPr>
        <p:spPr>
          <a:xfrm>
            <a:off x="3930182" y="539136"/>
            <a:ext cx="1120318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System inquires parameter value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285CB5F-97F1-4D70-A5A4-1C157098B0BD}"/>
              </a:ext>
            </a:extLst>
          </p:cNvPr>
          <p:cNvSpPr/>
          <p:nvPr/>
        </p:nvSpPr>
        <p:spPr>
          <a:xfrm>
            <a:off x="3935675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Tier Setup is required</a:t>
            </a:r>
          </a:p>
        </p:txBody>
      </p: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B5BCB565-BAFE-44FB-BB26-86778157A567}"/>
              </a:ext>
            </a:extLst>
          </p:cNvPr>
          <p:cNvCxnSpPr>
            <a:cxnSpLocks/>
            <a:stCxn id="299" idx="0"/>
            <a:endCxn id="292" idx="1"/>
          </p:cNvCxnSpPr>
          <p:nvPr/>
        </p:nvCxnSpPr>
        <p:spPr>
          <a:xfrm rot="5400000" flipH="1" flipV="1">
            <a:off x="3812069" y="2667836"/>
            <a:ext cx="3062679" cy="588713"/>
          </a:xfrm>
          <a:prstGeom prst="bentConnector2">
            <a:avLst/>
          </a:prstGeom>
          <a:ln w="19050">
            <a:solidFill>
              <a:schemeClr val="tx1"/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52991C-A83A-4D0D-93C3-FFED663405FB}"/>
              </a:ext>
            </a:extLst>
          </p:cNvPr>
          <p:cNvCxnSpPr>
            <a:stCxn id="71" idx="3"/>
            <a:endCxn id="94" idx="1"/>
          </p:cNvCxnSpPr>
          <p:nvPr/>
        </p:nvCxnSpPr>
        <p:spPr>
          <a:xfrm>
            <a:off x="3843204" y="2985791"/>
            <a:ext cx="2339129" cy="462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Elbow 367">
            <a:extLst>
              <a:ext uri="{FF2B5EF4-FFF2-40B4-BE49-F238E27FC236}">
                <a16:creationId xmlns:a16="http://schemas.microsoft.com/office/drawing/2014/main" id="{8CDE17A1-DEFD-4993-878F-010544F9C30B}"/>
              </a:ext>
            </a:extLst>
          </p:cNvPr>
          <p:cNvCxnSpPr>
            <a:stCxn id="98" idx="2"/>
            <a:endCxn id="240" idx="2"/>
          </p:cNvCxnSpPr>
          <p:nvPr/>
        </p:nvCxnSpPr>
        <p:spPr>
          <a:xfrm rot="16200000" flipH="1">
            <a:off x="3761010" y="1093098"/>
            <a:ext cx="311906" cy="4942626"/>
          </a:xfrm>
          <a:prstGeom prst="bentConnector3">
            <a:avLst>
              <a:gd name="adj1" fmla="val 227038"/>
            </a:avLst>
          </a:prstGeom>
          <a:ln w="2540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14E7BA44-E8ED-46E0-A53B-F401B6AD6F9E}"/>
              </a:ext>
            </a:extLst>
          </p:cNvPr>
          <p:cNvCxnSpPr>
            <a:stCxn id="98" idx="2"/>
            <a:endCxn id="102" idx="1"/>
          </p:cNvCxnSpPr>
          <p:nvPr/>
        </p:nvCxnSpPr>
        <p:spPr>
          <a:xfrm rot="16200000" flipH="1">
            <a:off x="2455663" y="2398444"/>
            <a:ext cx="2716271" cy="4736297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or: Elbow 412">
            <a:extLst>
              <a:ext uri="{FF2B5EF4-FFF2-40B4-BE49-F238E27FC236}">
                <a16:creationId xmlns:a16="http://schemas.microsoft.com/office/drawing/2014/main" id="{8ED9BFE0-E389-4C2A-9A00-2A489B1775DB}"/>
              </a:ext>
            </a:extLst>
          </p:cNvPr>
          <p:cNvCxnSpPr>
            <a:stCxn id="394" idx="3"/>
            <a:endCxn id="172" idx="2"/>
          </p:cNvCxnSpPr>
          <p:nvPr/>
        </p:nvCxnSpPr>
        <p:spPr>
          <a:xfrm flipV="1">
            <a:off x="5619564" y="1258326"/>
            <a:ext cx="764111" cy="172526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FA7A112C-5346-47F4-BCFE-9F2346AB0DFD}"/>
              </a:ext>
            </a:extLst>
          </p:cNvPr>
          <p:cNvCxnSpPr>
            <a:cxnSpLocks/>
            <a:stCxn id="127" idx="3"/>
            <a:endCxn id="92" idx="1"/>
          </p:cNvCxnSpPr>
          <p:nvPr/>
        </p:nvCxnSpPr>
        <p:spPr>
          <a:xfrm>
            <a:off x="7018947" y="494136"/>
            <a:ext cx="3044858" cy="4399694"/>
          </a:xfrm>
          <a:prstGeom prst="bentConnector3">
            <a:avLst>
              <a:gd name="adj1" fmla="val 61262"/>
            </a:avLst>
          </a:prstGeom>
          <a:ln w="2540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770B88-F35D-419A-8D96-A200FFC08C4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6979102" y="2832327"/>
            <a:ext cx="3075599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5657FA87-E037-424E-B38E-9BEDA4268B36}"/>
              </a:ext>
            </a:extLst>
          </p:cNvPr>
          <p:cNvCxnSpPr>
            <a:stCxn id="102" idx="3"/>
            <a:endCxn id="92" idx="1"/>
          </p:cNvCxnSpPr>
          <p:nvPr/>
        </p:nvCxnSpPr>
        <p:spPr>
          <a:xfrm flipV="1">
            <a:off x="6973947" y="4893830"/>
            <a:ext cx="3089858" cy="1230899"/>
          </a:xfrm>
          <a:prstGeom prst="bentConnector3">
            <a:avLst>
              <a:gd name="adj1" fmla="val 61765"/>
            </a:avLst>
          </a:prstGeom>
          <a:ln w="2540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>
            <a:extLst>
              <a:ext uri="{FF2B5EF4-FFF2-40B4-BE49-F238E27FC236}">
                <a16:creationId xmlns:a16="http://schemas.microsoft.com/office/drawing/2014/main" id="{6CFF0FB9-9D03-4DAF-BA6D-BB3FF0549FAD}"/>
              </a:ext>
            </a:extLst>
          </p:cNvPr>
          <p:cNvSpPr/>
          <p:nvPr/>
        </p:nvSpPr>
        <p:spPr>
          <a:xfrm>
            <a:off x="7815728" y="533425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Data inquiring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EAA5BF66-716C-4108-ABFF-5124815AB5D4}"/>
              </a:ext>
            </a:extLst>
          </p:cNvPr>
          <p:cNvSpPr/>
          <p:nvPr/>
        </p:nvSpPr>
        <p:spPr>
          <a:xfrm>
            <a:off x="7809949" y="24440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is approved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2D2B2259-39D5-44A7-8B84-593977FAA331}"/>
              </a:ext>
            </a:extLst>
          </p:cNvPr>
          <p:cNvSpPr/>
          <p:nvPr/>
        </p:nvSpPr>
        <p:spPr>
          <a:xfrm>
            <a:off x="7816726" y="320166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Request is failed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772AE4E-280E-423D-B6DD-505D9F65B65D}"/>
              </a:ext>
            </a:extLst>
          </p:cNvPr>
          <p:cNvSpPr/>
          <p:nvPr/>
        </p:nvSpPr>
        <p:spPr>
          <a:xfrm>
            <a:off x="7809949" y="5703157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Tier Setup is failed</a:t>
            </a:r>
          </a:p>
        </p:txBody>
      </p:sp>
    </p:spTree>
    <p:extLst>
      <p:ext uri="{BB962C8B-B14F-4D97-AF65-F5344CB8AC3E}">
        <p14:creationId xmlns:p14="http://schemas.microsoft.com/office/powerpoint/2010/main" val="143419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8D71E691-FABA-402E-8D90-CF25169E5A6D}"/>
              </a:ext>
            </a:extLst>
          </p:cNvPr>
          <p:cNvCxnSpPr>
            <a:stCxn id="68" idx="2"/>
            <a:endCxn id="102" idx="1"/>
          </p:cNvCxnSpPr>
          <p:nvPr/>
        </p:nvCxnSpPr>
        <p:spPr>
          <a:xfrm rot="16200000" flipH="1">
            <a:off x="3588799" y="3531581"/>
            <a:ext cx="2452746" cy="2733550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4289" y="1019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9656348" y="529612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054701" y="243632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9655527" y="325185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0063805" y="449783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5933" y="340994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6182333" y="259441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591926" y="653157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764673" y="91177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6181947" y="572872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88647" y="340150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3051204" y="258979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088330" y="307621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908901" y="5151052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442171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400649" y="344895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9347633" y="265383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096195" y="279907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531679" y="25785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533878" y="118539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2959129" y="29496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3840182" y="279527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928947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9357575" y="498154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9357575" y="47082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895886" y="30817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1812006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Validation is enabled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3060683" y="73327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3611475" y="2544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343276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747907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2864475" y="114405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63333" y="3205247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2913846" y="23278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3766" y="24813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6004618" y="-518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5999508" y="563550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876365" y="23248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893302" y="440353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4D27C-6D58-4DFB-8D7B-FBFCC2A6E123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1719141" y="2994657"/>
            <a:ext cx="1239988" cy="3786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C0314D2-008D-4E46-BFE7-51F6150261F1}"/>
              </a:ext>
            </a:extLst>
          </p:cNvPr>
          <p:cNvSpPr/>
          <p:nvPr/>
        </p:nvSpPr>
        <p:spPr>
          <a:xfrm>
            <a:off x="5105906" y="1603378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Parameter value is inquired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12036FB-2C11-4DB0-A862-7145CC4887ED}"/>
              </a:ext>
            </a:extLst>
          </p:cNvPr>
          <p:cNvSpPr/>
          <p:nvPr/>
        </p:nvSpPr>
        <p:spPr>
          <a:xfrm>
            <a:off x="6896836" y="1609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Parameter value is presented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0628668-1DD4-411B-BA90-081113296A2E}"/>
              </a:ext>
            </a:extLst>
          </p:cNvPr>
          <p:cNvSpPr/>
          <p:nvPr/>
        </p:nvSpPr>
        <p:spPr>
          <a:xfrm>
            <a:off x="6894397" y="45047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Tier Setup is complete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6CDAAE0-F5BB-4F1D-91FB-0A395314844E}"/>
              </a:ext>
            </a:extLst>
          </p:cNvPr>
          <p:cNvSpPr/>
          <p:nvPr/>
        </p:nvSpPr>
        <p:spPr>
          <a:xfrm>
            <a:off x="6338675" y="11683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5A294DE-0BC2-4275-B144-CDB2CB71625E}"/>
              </a:ext>
            </a:extLst>
          </p:cNvPr>
          <p:cNvSpPr/>
          <p:nvPr/>
        </p:nvSpPr>
        <p:spPr>
          <a:xfrm>
            <a:off x="6706782" y="1189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BC256190-2663-4393-BC08-03CB13DE228F}"/>
              </a:ext>
            </a:extLst>
          </p:cNvPr>
          <p:cNvCxnSpPr>
            <a:cxnSpLocks/>
            <a:stCxn id="209" idx="0"/>
            <a:endCxn id="131" idx="2"/>
          </p:cNvCxnSpPr>
          <p:nvPr/>
        </p:nvCxnSpPr>
        <p:spPr>
          <a:xfrm rot="5400000" flipH="1" flipV="1">
            <a:off x="6795299" y="1962261"/>
            <a:ext cx="590947" cy="685730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4733BE-EAA5-4EA2-9B67-25F389F4C0D6}"/>
              </a:ext>
            </a:extLst>
          </p:cNvPr>
          <p:cNvSpPr/>
          <p:nvPr/>
        </p:nvSpPr>
        <p:spPr>
          <a:xfrm>
            <a:off x="6343276" y="57394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CFCDFB1-2473-43D0-874A-3AF0D6518413}"/>
              </a:ext>
            </a:extLst>
          </p:cNvPr>
          <p:cNvSpPr/>
          <p:nvPr/>
        </p:nvSpPr>
        <p:spPr>
          <a:xfrm>
            <a:off x="6751782" y="57394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06E9EE7A-79D1-4219-8F40-0B6AF666CFF8}"/>
              </a:ext>
            </a:extLst>
          </p:cNvPr>
          <p:cNvCxnSpPr>
            <a:cxnSpLocks/>
            <a:stCxn id="173" idx="2"/>
            <a:endCxn id="131" idx="0"/>
          </p:cNvCxnSpPr>
          <p:nvPr/>
        </p:nvCxnSpPr>
        <p:spPr>
          <a:xfrm rot="16200000" flipH="1">
            <a:off x="6927511" y="1103834"/>
            <a:ext cx="330397" cy="681855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C80C086-EEF0-4965-8A72-F1EA282F46E3}"/>
              </a:ext>
            </a:extLst>
          </p:cNvPr>
          <p:cNvSpPr/>
          <p:nvPr/>
        </p:nvSpPr>
        <p:spPr>
          <a:xfrm>
            <a:off x="6338979" y="25988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07F2D32-58D4-4D21-9423-FDBC2D1EC942}"/>
              </a:ext>
            </a:extLst>
          </p:cNvPr>
          <p:cNvSpPr/>
          <p:nvPr/>
        </p:nvSpPr>
        <p:spPr>
          <a:xfrm>
            <a:off x="6702907" y="26005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70271FD-28BF-41CD-BF13-4B4389A122B9}"/>
              </a:ext>
            </a:extLst>
          </p:cNvPr>
          <p:cNvCxnSpPr>
            <a:stCxn id="195" idx="0"/>
            <a:endCxn id="134" idx="2"/>
          </p:cNvCxnSpPr>
          <p:nvPr/>
        </p:nvCxnSpPr>
        <p:spPr>
          <a:xfrm rot="5400000" flipH="1" flipV="1">
            <a:off x="6696478" y="5004721"/>
            <a:ext cx="835024" cy="634416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F662B31-B866-44F0-9558-8B0A69CFC7D4}"/>
              </a:ext>
            </a:extLst>
          </p:cNvPr>
          <p:cNvSpPr/>
          <p:nvPr/>
        </p:nvSpPr>
        <p:spPr>
          <a:xfrm>
            <a:off x="3102242" y="357461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84E2C6D-2FC5-4DDE-AC3B-D565BEF21A21}"/>
              </a:ext>
            </a:extLst>
          </p:cNvPr>
          <p:cNvSpPr/>
          <p:nvPr/>
        </p:nvSpPr>
        <p:spPr>
          <a:xfrm>
            <a:off x="3600730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85AF483-D2EB-47CC-BA52-C590A3F420B0}"/>
              </a:ext>
            </a:extLst>
          </p:cNvPr>
          <p:cNvCxnSpPr>
            <a:cxnSpLocks/>
            <a:stCxn id="208" idx="0"/>
            <a:endCxn id="128" idx="2"/>
          </p:cNvCxnSpPr>
          <p:nvPr/>
        </p:nvCxnSpPr>
        <p:spPr>
          <a:xfrm rot="16200000" flipV="1">
            <a:off x="5715442" y="1930335"/>
            <a:ext cx="595803" cy="741272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3A39E57-849D-4F02-9B53-805B7B0FA6BD}"/>
              </a:ext>
            </a:extLst>
          </p:cNvPr>
          <p:cNvSpPr/>
          <p:nvPr/>
        </p:nvSpPr>
        <p:spPr>
          <a:xfrm>
            <a:off x="5637765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4064DC8E-450B-44F1-8CE9-03D3C169A204}"/>
              </a:ext>
            </a:extLst>
          </p:cNvPr>
          <p:cNvSpPr/>
          <p:nvPr/>
        </p:nvSpPr>
        <p:spPr>
          <a:xfrm>
            <a:off x="4512251" y="449353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System inquires parameter data</a:t>
            </a:r>
          </a:p>
        </p:txBody>
      </p: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82D77D79-7BA9-43E0-8F0F-EE9CE6508C67}"/>
              </a:ext>
            </a:extLst>
          </p:cNvPr>
          <p:cNvCxnSpPr>
            <a:stCxn id="299" idx="2"/>
            <a:endCxn id="194" idx="0"/>
          </p:cNvCxnSpPr>
          <p:nvPr/>
        </p:nvCxnSpPr>
        <p:spPr>
          <a:xfrm rot="16200000" flipH="1">
            <a:off x="5295555" y="4646719"/>
            <a:ext cx="846218" cy="1339224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570874-1305-4798-87D4-D07F92B30E76}"/>
              </a:ext>
            </a:extLst>
          </p:cNvPr>
          <p:cNvCxnSpPr>
            <a:cxnSpLocks/>
            <a:stCxn id="142" idx="3"/>
            <a:endCxn id="92" idx="1"/>
          </p:cNvCxnSpPr>
          <p:nvPr/>
        </p:nvCxnSpPr>
        <p:spPr>
          <a:xfrm>
            <a:off x="6985886" y="3126772"/>
            <a:ext cx="3077919" cy="1767058"/>
          </a:xfrm>
          <a:prstGeom prst="bentConnector3">
            <a:avLst>
              <a:gd name="adj1" fmla="val 6138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AEAEAE50-FD53-4B81-953E-1C7A940E2D74}"/>
              </a:ext>
            </a:extLst>
          </p:cNvPr>
          <p:cNvSpPr/>
          <p:nvPr/>
        </p:nvSpPr>
        <p:spPr>
          <a:xfrm>
            <a:off x="3201667" y="25447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48" name="Connector: Elbow 347">
            <a:extLst>
              <a:ext uri="{FF2B5EF4-FFF2-40B4-BE49-F238E27FC236}">
                <a16:creationId xmlns:a16="http://schemas.microsoft.com/office/drawing/2014/main" id="{EEB8C92C-E0FE-4FCB-B8C1-41AF51A3D3BF}"/>
              </a:ext>
            </a:extLst>
          </p:cNvPr>
          <p:cNvCxnSpPr>
            <a:stCxn id="134" idx="0"/>
            <a:endCxn id="243" idx="2"/>
          </p:cNvCxnSpPr>
          <p:nvPr/>
        </p:nvCxnSpPr>
        <p:spPr>
          <a:xfrm rot="16200000" flipV="1">
            <a:off x="6719872" y="3793399"/>
            <a:ext cx="784362" cy="638291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4FA538F9-F0A5-49D8-B47C-AD07DF940213}"/>
              </a:ext>
            </a:extLst>
          </p:cNvPr>
          <p:cNvCxnSpPr>
            <a:cxnSpLocks/>
            <a:stCxn id="227" idx="0"/>
            <a:endCxn id="417" idx="1"/>
          </p:cNvCxnSpPr>
          <p:nvPr/>
        </p:nvCxnSpPr>
        <p:spPr>
          <a:xfrm rot="5400000" flipH="1" flipV="1">
            <a:off x="3848301" y="302311"/>
            <a:ext cx="2050655" cy="2434306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4BF47489-8F12-4F9F-A59B-038D437532E8}"/>
              </a:ext>
            </a:extLst>
          </p:cNvPr>
          <p:cNvCxnSpPr>
            <a:cxnSpLocks/>
            <a:stCxn id="61" idx="0"/>
            <a:endCxn id="417" idx="1"/>
          </p:cNvCxnSpPr>
          <p:nvPr/>
        </p:nvCxnSpPr>
        <p:spPr>
          <a:xfrm rot="5400000" flipH="1" flipV="1">
            <a:off x="2616047" y="-674291"/>
            <a:ext cx="2306306" cy="4643161"/>
          </a:xfrm>
          <a:prstGeom prst="bentConnector2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7F6D610F-D7E9-488D-80BB-1D0188202E79}"/>
              </a:ext>
            </a:extLst>
          </p:cNvPr>
          <p:cNvCxnSpPr>
            <a:cxnSpLocks/>
            <a:stCxn id="346" idx="0"/>
            <a:endCxn id="97" idx="2"/>
          </p:cNvCxnSpPr>
          <p:nvPr/>
        </p:nvCxnSpPr>
        <p:spPr>
          <a:xfrm flipV="1">
            <a:off x="3246667" y="1347267"/>
            <a:ext cx="125" cy="1197525"/>
          </a:xfrm>
          <a:prstGeom prst="straightConnector1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454CBC2-2970-4256-A78A-AB76CE5F03BE}"/>
              </a:ext>
            </a:extLst>
          </p:cNvPr>
          <p:cNvSpPr/>
          <p:nvPr/>
        </p:nvSpPr>
        <p:spPr>
          <a:xfrm>
            <a:off x="5529564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9F32BFD-B4CD-445D-B38D-0B2CA91D7EC7}"/>
              </a:ext>
            </a:extLst>
          </p:cNvPr>
          <p:cNvCxnSpPr>
            <a:cxnSpLocks/>
            <a:stCxn id="128" idx="0"/>
            <a:endCxn id="172" idx="2"/>
          </p:cNvCxnSpPr>
          <p:nvPr/>
        </p:nvCxnSpPr>
        <p:spPr>
          <a:xfrm rot="5400000" flipH="1" flipV="1">
            <a:off x="5840665" y="1060368"/>
            <a:ext cx="345052" cy="740968"/>
          </a:xfrm>
          <a:prstGeom prst="bentConnector3">
            <a:avLst>
              <a:gd name="adj1" fmla="val 49310"/>
            </a:avLst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Rectangle 407">
            <a:extLst>
              <a:ext uri="{FF2B5EF4-FFF2-40B4-BE49-F238E27FC236}">
                <a16:creationId xmlns:a16="http://schemas.microsoft.com/office/drawing/2014/main" id="{45CCACE6-C04D-4BFF-A67A-B0D9A1C93117}"/>
              </a:ext>
            </a:extLst>
          </p:cNvPr>
          <p:cNvSpPr/>
          <p:nvPr/>
        </p:nvSpPr>
        <p:spPr>
          <a:xfrm>
            <a:off x="1802334" y="4138409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Validation is disabled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889580E1-EEA2-4E26-9B6A-0BDA258BE5CD}"/>
              </a:ext>
            </a:extLst>
          </p:cNvPr>
          <p:cNvSpPr/>
          <p:nvPr/>
        </p:nvSpPr>
        <p:spPr>
          <a:xfrm>
            <a:off x="3952037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validated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54C28C43-553C-45B6-9AAC-2FD1A29072F5}"/>
              </a:ext>
            </a:extLst>
          </p:cNvPr>
          <p:cNvSpPr/>
          <p:nvPr/>
        </p:nvSpPr>
        <p:spPr>
          <a:xfrm>
            <a:off x="2313273" y="153049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75EF43-B2DA-416E-B83E-C505F54F9594}"/>
              </a:ext>
            </a:extLst>
          </p:cNvPr>
          <p:cNvSpPr/>
          <p:nvPr/>
        </p:nvSpPr>
        <p:spPr>
          <a:xfrm>
            <a:off x="1815045" y="10208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Parameter data specification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3CDE1DC-2DDC-4C16-8E78-9525097285EE}"/>
              </a:ext>
            </a:extLst>
          </p:cNvPr>
          <p:cNvSpPr/>
          <p:nvPr/>
        </p:nvSpPr>
        <p:spPr>
          <a:xfrm>
            <a:off x="6090781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9D54ABFF-94E3-4814-B82A-446C3B478380}"/>
              </a:ext>
            </a:extLst>
          </p:cNvPr>
          <p:cNvSpPr/>
          <p:nvPr/>
        </p:nvSpPr>
        <p:spPr>
          <a:xfrm>
            <a:off x="1803220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T2-level request is created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557A07F-E11F-4A55-98CC-9EF5A902B983}"/>
              </a:ext>
            </a:extLst>
          </p:cNvPr>
          <p:cNvSpPr/>
          <p:nvPr/>
        </p:nvSpPr>
        <p:spPr>
          <a:xfrm>
            <a:off x="3930182" y="539136"/>
            <a:ext cx="1120318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System inquires parameter value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285CB5F-97F1-4D70-A5A4-1C157098B0BD}"/>
              </a:ext>
            </a:extLst>
          </p:cNvPr>
          <p:cNvSpPr/>
          <p:nvPr/>
        </p:nvSpPr>
        <p:spPr>
          <a:xfrm>
            <a:off x="3935675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Tier Setup is required</a:t>
            </a:r>
          </a:p>
        </p:txBody>
      </p: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B5BCB565-BAFE-44FB-BB26-86778157A567}"/>
              </a:ext>
            </a:extLst>
          </p:cNvPr>
          <p:cNvCxnSpPr>
            <a:cxnSpLocks/>
            <a:stCxn id="299" idx="0"/>
            <a:endCxn id="292" idx="1"/>
          </p:cNvCxnSpPr>
          <p:nvPr/>
        </p:nvCxnSpPr>
        <p:spPr>
          <a:xfrm rot="5400000" flipH="1" flipV="1">
            <a:off x="3812069" y="2667836"/>
            <a:ext cx="3062679" cy="588713"/>
          </a:xfrm>
          <a:prstGeom prst="bentConnector2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52991C-A83A-4D0D-93C3-FFED663405FB}"/>
              </a:ext>
            </a:extLst>
          </p:cNvPr>
          <p:cNvCxnSpPr>
            <a:stCxn id="71" idx="3"/>
            <a:endCxn id="94" idx="1"/>
          </p:cNvCxnSpPr>
          <p:nvPr/>
        </p:nvCxnSpPr>
        <p:spPr>
          <a:xfrm>
            <a:off x="3843204" y="2985791"/>
            <a:ext cx="2339129" cy="4621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Elbow 367">
            <a:extLst>
              <a:ext uri="{FF2B5EF4-FFF2-40B4-BE49-F238E27FC236}">
                <a16:creationId xmlns:a16="http://schemas.microsoft.com/office/drawing/2014/main" id="{8CDE17A1-DEFD-4993-878F-010544F9C30B}"/>
              </a:ext>
            </a:extLst>
          </p:cNvPr>
          <p:cNvCxnSpPr>
            <a:stCxn id="98" idx="2"/>
            <a:endCxn id="240" idx="2"/>
          </p:cNvCxnSpPr>
          <p:nvPr/>
        </p:nvCxnSpPr>
        <p:spPr>
          <a:xfrm rot="16200000" flipH="1">
            <a:off x="3761010" y="1093098"/>
            <a:ext cx="311906" cy="4942626"/>
          </a:xfrm>
          <a:prstGeom prst="bentConnector3">
            <a:avLst>
              <a:gd name="adj1" fmla="val 22703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14E7BA44-E8ED-46E0-A53B-F401B6AD6F9E}"/>
              </a:ext>
            </a:extLst>
          </p:cNvPr>
          <p:cNvCxnSpPr>
            <a:stCxn id="98" idx="2"/>
            <a:endCxn id="102" idx="1"/>
          </p:cNvCxnSpPr>
          <p:nvPr/>
        </p:nvCxnSpPr>
        <p:spPr>
          <a:xfrm rot="16200000" flipH="1">
            <a:off x="2455663" y="2398444"/>
            <a:ext cx="2716271" cy="4736297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or: Elbow 412">
            <a:extLst>
              <a:ext uri="{FF2B5EF4-FFF2-40B4-BE49-F238E27FC236}">
                <a16:creationId xmlns:a16="http://schemas.microsoft.com/office/drawing/2014/main" id="{8ED9BFE0-E389-4C2A-9A00-2A489B1775DB}"/>
              </a:ext>
            </a:extLst>
          </p:cNvPr>
          <p:cNvCxnSpPr>
            <a:stCxn id="394" idx="3"/>
            <a:endCxn id="172" idx="2"/>
          </p:cNvCxnSpPr>
          <p:nvPr/>
        </p:nvCxnSpPr>
        <p:spPr>
          <a:xfrm flipV="1">
            <a:off x="5619564" y="1258326"/>
            <a:ext cx="764111" cy="172526"/>
          </a:xfrm>
          <a:prstGeom prst="bentConnector2">
            <a:avLst/>
          </a:prstGeom>
          <a:ln w="15875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FA7A112C-5346-47F4-BCFE-9F2346AB0DFD}"/>
              </a:ext>
            </a:extLst>
          </p:cNvPr>
          <p:cNvCxnSpPr>
            <a:cxnSpLocks/>
            <a:stCxn id="127" idx="3"/>
            <a:endCxn id="92" idx="1"/>
          </p:cNvCxnSpPr>
          <p:nvPr/>
        </p:nvCxnSpPr>
        <p:spPr>
          <a:xfrm>
            <a:off x="7018947" y="494136"/>
            <a:ext cx="3044858" cy="4399694"/>
          </a:xfrm>
          <a:prstGeom prst="bentConnector3">
            <a:avLst>
              <a:gd name="adj1" fmla="val 61262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770B88-F35D-419A-8D96-A200FFC08C4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6979102" y="2832327"/>
            <a:ext cx="3075599" cy="0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5657FA87-E037-424E-B38E-9BEDA4268B36}"/>
              </a:ext>
            </a:extLst>
          </p:cNvPr>
          <p:cNvCxnSpPr>
            <a:stCxn id="102" idx="3"/>
            <a:endCxn id="92" idx="1"/>
          </p:cNvCxnSpPr>
          <p:nvPr/>
        </p:nvCxnSpPr>
        <p:spPr>
          <a:xfrm flipV="1">
            <a:off x="6973947" y="4893830"/>
            <a:ext cx="3089858" cy="1230899"/>
          </a:xfrm>
          <a:prstGeom prst="bentConnector3">
            <a:avLst>
              <a:gd name="adj1" fmla="val 61765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>
            <a:extLst>
              <a:ext uri="{FF2B5EF4-FFF2-40B4-BE49-F238E27FC236}">
                <a16:creationId xmlns:a16="http://schemas.microsoft.com/office/drawing/2014/main" id="{6CFF0FB9-9D03-4DAF-BA6D-BB3FF0549FAD}"/>
              </a:ext>
            </a:extLst>
          </p:cNvPr>
          <p:cNvSpPr/>
          <p:nvPr/>
        </p:nvSpPr>
        <p:spPr>
          <a:xfrm>
            <a:off x="7815728" y="533425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Data inquiring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EAA5BF66-716C-4108-ABFF-5124815AB5D4}"/>
              </a:ext>
            </a:extLst>
          </p:cNvPr>
          <p:cNvSpPr/>
          <p:nvPr/>
        </p:nvSpPr>
        <p:spPr>
          <a:xfrm>
            <a:off x="7809949" y="24440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is approved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2D2B2259-39D5-44A7-8B84-593977FAA331}"/>
              </a:ext>
            </a:extLst>
          </p:cNvPr>
          <p:cNvSpPr/>
          <p:nvPr/>
        </p:nvSpPr>
        <p:spPr>
          <a:xfrm>
            <a:off x="7816726" y="320166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Request is failed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772AE4E-280E-423D-B6DD-505D9F65B65D}"/>
              </a:ext>
            </a:extLst>
          </p:cNvPr>
          <p:cNvSpPr/>
          <p:nvPr/>
        </p:nvSpPr>
        <p:spPr>
          <a:xfrm>
            <a:off x="7809949" y="5703157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Tier Setup is failed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1249620" y="280044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265761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8D71E691-FABA-402E-8D90-CF25169E5A6D}"/>
              </a:ext>
            </a:extLst>
          </p:cNvPr>
          <p:cNvCxnSpPr>
            <a:stCxn id="68" idx="2"/>
            <a:endCxn id="102" idx="1"/>
          </p:cNvCxnSpPr>
          <p:nvPr/>
        </p:nvCxnSpPr>
        <p:spPr>
          <a:xfrm rot="16200000" flipH="1">
            <a:off x="3588799" y="3531581"/>
            <a:ext cx="2452746" cy="2733550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184289" y="1019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9656348" y="529612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054701" y="243632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9655527" y="325185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0063805" y="449783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5933" y="340994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6182333" y="259441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591926" y="653157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764673" y="91177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1947" y="572872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1249620" y="280044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88647" y="340150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rcRect/>
          <a:stretch/>
        </p:blipFill>
        <p:spPr>
          <a:xfrm>
            <a:off x="3051204" y="258979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088330" y="307621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908901" y="5151052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442171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400649" y="344895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9347633" y="265383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096195" y="279907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531679" y="25785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533878" y="118539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2959129" y="29496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3840182" y="279527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928947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9357575" y="498154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9357575" y="47082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895886" y="30817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1812006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Validation is enabled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3060683" y="73327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3611475" y="2544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343276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747907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2864475" y="114405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63333" y="3205247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2913846" y="23278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3766" y="24813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6004618" y="-518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5999508" y="563550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876365" y="23248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893302" y="440353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4D27C-6D58-4DFB-8D7B-FBFCC2A6E123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1719141" y="2994657"/>
            <a:ext cx="1239988" cy="3786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C0314D2-008D-4E46-BFE7-51F6150261F1}"/>
              </a:ext>
            </a:extLst>
          </p:cNvPr>
          <p:cNvSpPr/>
          <p:nvPr/>
        </p:nvSpPr>
        <p:spPr>
          <a:xfrm>
            <a:off x="5105906" y="1603378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Parameter value is inquired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12036FB-2C11-4DB0-A862-7145CC4887ED}"/>
              </a:ext>
            </a:extLst>
          </p:cNvPr>
          <p:cNvSpPr/>
          <p:nvPr/>
        </p:nvSpPr>
        <p:spPr>
          <a:xfrm>
            <a:off x="6896836" y="1609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Parameter value is presented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0628668-1DD4-411B-BA90-081113296A2E}"/>
              </a:ext>
            </a:extLst>
          </p:cNvPr>
          <p:cNvSpPr/>
          <p:nvPr/>
        </p:nvSpPr>
        <p:spPr>
          <a:xfrm>
            <a:off x="6894397" y="45047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Tier Setup is complete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6CDAAE0-F5BB-4F1D-91FB-0A395314844E}"/>
              </a:ext>
            </a:extLst>
          </p:cNvPr>
          <p:cNvSpPr/>
          <p:nvPr/>
        </p:nvSpPr>
        <p:spPr>
          <a:xfrm>
            <a:off x="6338675" y="11683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5A294DE-0BC2-4275-B144-CDB2CB71625E}"/>
              </a:ext>
            </a:extLst>
          </p:cNvPr>
          <p:cNvSpPr/>
          <p:nvPr/>
        </p:nvSpPr>
        <p:spPr>
          <a:xfrm>
            <a:off x="6706782" y="1189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BC256190-2663-4393-BC08-03CB13DE228F}"/>
              </a:ext>
            </a:extLst>
          </p:cNvPr>
          <p:cNvCxnSpPr>
            <a:cxnSpLocks/>
            <a:stCxn id="209" idx="0"/>
            <a:endCxn id="131" idx="2"/>
          </p:cNvCxnSpPr>
          <p:nvPr/>
        </p:nvCxnSpPr>
        <p:spPr>
          <a:xfrm rot="5400000" flipH="1" flipV="1">
            <a:off x="6795299" y="1962261"/>
            <a:ext cx="590947" cy="685730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4733BE-EAA5-4EA2-9B67-25F389F4C0D6}"/>
              </a:ext>
            </a:extLst>
          </p:cNvPr>
          <p:cNvSpPr/>
          <p:nvPr/>
        </p:nvSpPr>
        <p:spPr>
          <a:xfrm>
            <a:off x="6343276" y="57394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CFCDFB1-2473-43D0-874A-3AF0D6518413}"/>
              </a:ext>
            </a:extLst>
          </p:cNvPr>
          <p:cNvSpPr/>
          <p:nvPr/>
        </p:nvSpPr>
        <p:spPr>
          <a:xfrm>
            <a:off x="6751782" y="57394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06E9EE7A-79D1-4219-8F40-0B6AF666CFF8}"/>
              </a:ext>
            </a:extLst>
          </p:cNvPr>
          <p:cNvCxnSpPr>
            <a:cxnSpLocks/>
            <a:stCxn id="173" idx="2"/>
            <a:endCxn id="131" idx="0"/>
          </p:cNvCxnSpPr>
          <p:nvPr/>
        </p:nvCxnSpPr>
        <p:spPr>
          <a:xfrm rot="16200000" flipH="1">
            <a:off x="6927511" y="1103834"/>
            <a:ext cx="330397" cy="681855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C80C086-EEF0-4965-8A72-F1EA282F46E3}"/>
              </a:ext>
            </a:extLst>
          </p:cNvPr>
          <p:cNvSpPr/>
          <p:nvPr/>
        </p:nvSpPr>
        <p:spPr>
          <a:xfrm>
            <a:off x="6338979" y="25988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07F2D32-58D4-4D21-9423-FDBC2D1EC942}"/>
              </a:ext>
            </a:extLst>
          </p:cNvPr>
          <p:cNvSpPr/>
          <p:nvPr/>
        </p:nvSpPr>
        <p:spPr>
          <a:xfrm>
            <a:off x="6702907" y="26005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70271FD-28BF-41CD-BF13-4B4389A122B9}"/>
              </a:ext>
            </a:extLst>
          </p:cNvPr>
          <p:cNvCxnSpPr>
            <a:stCxn id="195" idx="0"/>
            <a:endCxn id="134" idx="2"/>
          </p:cNvCxnSpPr>
          <p:nvPr/>
        </p:nvCxnSpPr>
        <p:spPr>
          <a:xfrm rot="5400000" flipH="1" flipV="1">
            <a:off x="6696478" y="5004721"/>
            <a:ext cx="835024" cy="634416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F662B31-B866-44F0-9558-8B0A69CFC7D4}"/>
              </a:ext>
            </a:extLst>
          </p:cNvPr>
          <p:cNvSpPr/>
          <p:nvPr/>
        </p:nvSpPr>
        <p:spPr>
          <a:xfrm>
            <a:off x="3102242" y="357461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84E2C6D-2FC5-4DDE-AC3B-D565BEF21A21}"/>
              </a:ext>
            </a:extLst>
          </p:cNvPr>
          <p:cNvSpPr/>
          <p:nvPr/>
        </p:nvSpPr>
        <p:spPr>
          <a:xfrm>
            <a:off x="3600730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85AF483-D2EB-47CC-BA52-C590A3F420B0}"/>
              </a:ext>
            </a:extLst>
          </p:cNvPr>
          <p:cNvCxnSpPr>
            <a:cxnSpLocks/>
            <a:stCxn id="208" idx="0"/>
            <a:endCxn id="128" idx="2"/>
          </p:cNvCxnSpPr>
          <p:nvPr/>
        </p:nvCxnSpPr>
        <p:spPr>
          <a:xfrm rot="16200000" flipV="1">
            <a:off x="5715442" y="1930335"/>
            <a:ext cx="595803" cy="741272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3A39E57-849D-4F02-9B53-805B7B0FA6BD}"/>
              </a:ext>
            </a:extLst>
          </p:cNvPr>
          <p:cNvSpPr/>
          <p:nvPr/>
        </p:nvSpPr>
        <p:spPr>
          <a:xfrm>
            <a:off x="5637765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4064DC8E-450B-44F1-8CE9-03D3C169A204}"/>
              </a:ext>
            </a:extLst>
          </p:cNvPr>
          <p:cNvSpPr/>
          <p:nvPr/>
        </p:nvSpPr>
        <p:spPr>
          <a:xfrm>
            <a:off x="4512251" y="449353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System inquires parameter data</a:t>
            </a:r>
          </a:p>
        </p:txBody>
      </p: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82D77D79-7BA9-43E0-8F0F-EE9CE6508C67}"/>
              </a:ext>
            </a:extLst>
          </p:cNvPr>
          <p:cNvCxnSpPr>
            <a:stCxn id="299" idx="2"/>
            <a:endCxn id="194" idx="0"/>
          </p:cNvCxnSpPr>
          <p:nvPr/>
        </p:nvCxnSpPr>
        <p:spPr>
          <a:xfrm rot="16200000" flipH="1">
            <a:off x="5295555" y="4646719"/>
            <a:ext cx="846218" cy="1339224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570874-1305-4798-87D4-D07F92B30E76}"/>
              </a:ext>
            </a:extLst>
          </p:cNvPr>
          <p:cNvCxnSpPr>
            <a:cxnSpLocks/>
            <a:stCxn id="142" idx="3"/>
            <a:endCxn id="92" idx="1"/>
          </p:cNvCxnSpPr>
          <p:nvPr/>
        </p:nvCxnSpPr>
        <p:spPr>
          <a:xfrm>
            <a:off x="6985886" y="3126772"/>
            <a:ext cx="3077919" cy="1767058"/>
          </a:xfrm>
          <a:prstGeom prst="bentConnector3">
            <a:avLst>
              <a:gd name="adj1" fmla="val 6138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AEAEAE50-FD53-4B81-953E-1C7A940E2D74}"/>
              </a:ext>
            </a:extLst>
          </p:cNvPr>
          <p:cNvSpPr/>
          <p:nvPr/>
        </p:nvSpPr>
        <p:spPr>
          <a:xfrm>
            <a:off x="3201667" y="25447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48" name="Connector: Elbow 347">
            <a:extLst>
              <a:ext uri="{FF2B5EF4-FFF2-40B4-BE49-F238E27FC236}">
                <a16:creationId xmlns:a16="http://schemas.microsoft.com/office/drawing/2014/main" id="{EEB8C92C-E0FE-4FCB-B8C1-41AF51A3D3BF}"/>
              </a:ext>
            </a:extLst>
          </p:cNvPr>
          <p:cNvCxnSpPr>
            <a:stCxn id="134" idx="0"/>
            <a:endCxn id="243" idx="2"/>
          </p:cNvCxnSpPr>
          <p:nvPr/>
        </p:nvCxnSpPr>
        <p:spPr>
          <a:xfrm rot="16200000" flipV="1">
            <a:off x="6719872" y="3793399"/>
            <a:ext cx="784362" cy="638291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4FA538F9-F0A5-49D8-B47C-AD07DF940213}"/>
              </a:ext>
            </a:extLst>
          </p:cNvPr>
          <p:cNvCxnSpPr>
            <a:cxnSpLocks/>
            <a:stCxn id="227" idx="0"/>
            <a:endCxn id="417" idx="1"/>
          </p:cNvCxnSpPr>
          <p:nvPr/>
        </p:nvCxnSpPr>
        <p:spPr>
          <a:xfrm rot="5400000" flipH="1" flipV="1">
            <a:off x="3848301" y="302311"/>
            <a:ext cx="2050655" cy="2434306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4BF47489-8F12-4F9F-A59B-038D437532E8}"/>
              </a:ext>
            </a:extLst>
          </p:cNvPr>
          <p:cNvCxnSpPr>
            <a:cxnSpLocks/>
            <a:stCxn id="61" idx="0"/>
            <a:endCxn id="417" idx="1"/>
          </p:cNvCxnSpPr>
          <p:nvPr/>
        </p:nvCxnSpPr>
        <p:spPr>
          <a:xfrm rot="5400000" flipH="1" flipV="1">
            <a:off x="2616047" y="-674291"/>
            <a:ext cx="2306306" cy="4643161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7F6D610F-D7E9-488D-80BB-1D0188202E79}"/>
              </a:ext>
            </a:extLst>
          </p:cNvPr>
          <p:cNvCxnSpPr>
            <a:cxnSpLocks/>
            <a:stCxn id="346" idx="0"/>
            <a:endCxn id="97" idx="2"/>
          </p:cNvCxnSpPr>
          <p:nvPr/>
        </p:nvCxnSpPr>
        <p:spPr>
          <a:xfrm flipV="1">
            <a:off x="3246667" y="1347267"/>
            <a:ext cx="125" cy="1197525"/>
          </a:xfrm>
          <a:prstGeom prst="straightConnector1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454CBC2-2970-4256-A78A-AB76CE5F03BE}"/>
              </a:ext>
            </a:extLst>
          </p:cNvPr>
          <p:cNvSpPr/>
          <p:nvPr/>
        </p:nvSpPr>
        <p:spPr>
          <a:xfrm>
            <a:off x="5529564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9F32BFD-B4CD-445D-B38D-0B2CA91D7EC7}"/>
              </a:ext>
            </a:extLst>
          </p:cNvPr>
          <p:cNvCxnSpPr>
            <a:cxnSpLocks/>
            <a:stCxn id="128" idx="0"/>
            <a:endCxn id="172" idx="2"/>
          </p:cNvCxnSpPr>
          <p:nvPr/>
        </p:nvCxnSpPr>
        <p:spPr>
          <a:xfrm rot="5400000" flipH="1" flipV="1">
            <a:off x="5840665" y="1060368"/>
            <a:ext cx="345052" cy="740968"/>
          </a:xfrm>
          <a:prstGeom prst="bentConnector3">
            <a:avLst>
              <a:gd name="adj1" fmla="val 49310"/>
            </a:avLst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Rectangle 407">
            <a:extLst>
              <a:ext uri="{FF2B5EF4-FFF2-40B4-BE49-F238E27FC236}">
                <a16:creationId xmlns:a16="http://schemas.microsoft.com/office/drawing/2014/main" id="{45CCACE6-C04D-4BFF-A67A-B0D9A1C93117}"/>
              </a:ext>
            </a:extLst>
          </p:cNvPr>
          <p:cNvSpPr/>
          <p:nvPr/>
        </p:nvSpPr>
        <p:spPr>
          <a:xfrm>
            <a:off x="1802334" y="4138409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Validation is disabled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889580E1-EEA2-4E26-9B6A-0BDA258BE5CD}"/>
              </a:ext>
            </a:extLst>
          </p:cNvPr>
          <p:cNvSpPr/>
          <p:nvPr/>
        </p:nvSpPr>
        <p:spPr>
          <a:xfrm>
            <a:off x="3952037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validated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54C28C43-553C-45B6-9AAC-2FD1A29072F5}"/>
              </a:ext>
            </a:extLst>
          </p:cNvPr>
          <p:cNvSpPr/>
          <p:nvPr/>
        </p:nvSpPr>
        <p:spPr>
          <a:xfrm>
            <a:off x="2313273" y="153049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75EF43-B2DA-416E-B83E-C505F54F9594}"/>
              </a:ext>
            </a:extLst>
          </p:cNvPr>
          <p:cNvSpPr/>
          <p:nvPr/>
        </p:nvSpPr>
        <p:spPr>
          <a:xfrm>
            <a:off x="1815045" y="10208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Parameter data specification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3CDE1DC-2DDC-4C16-8E78-9525097285EE}"/>
              </a:ext>
            </a:extLst>
          </p:cNvPr>
          <p:cNvSpPr/>
          <p:nvPr/>
        </p:nvSpPr>
        <p:spPr>
          <a:xfrm>
            <a:off x="6090781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9D54ABFF-94E3-4814-B82A-446C3B478380}"/>
              </a:ext>
            </a:extLst>
          </p:cNvPr>
          <p:cNvSpPr/>
          <p:nvPr/>
        </p:nvSpPr>
        <p:spPr>
          <a:xfrm>
            <a:off x="1803220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T2-level request is created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557A07F-E11F-4A55-98CC-9EF5A902B983}"/>
              </a:ext>
            </a:extLst>
          </p:cNvPr>
          <p:cNvSpPr/>
          <p:nvPr/>
        </p:nvSpPr>
        <p:spPr>
          <a:xfrm>
            <a:off x="3930182" y="539136"/>
            <a:ext cx="1120318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System inquires parameter value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285CB5F-97F1-4D70-A5A4-1C157098B0BD}"/>
              </a:ext>
            </a:extLst>
          </p:cNvPr>
          <p:cNvSpPr/>
          <p:nvPr/>
        </p:nvSpPr>
        <p:spPr>
          <a:xfrm>
            <a:off x="3935675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Tier Setup is required</a:t>
            </a:r>
          </a:p>
        </p:txBody>
      </p: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B5BCB565-BAFE-44FB-BB26-86778157A567}"/>
              </a:ext>
            </a:extLst>
          </p:cNvPr>
          <p:cNvCxnSpPr>
            <a:cxnSpLocks/>
            <a:stCxn id="299" idx="0"/>
            <a:endCxn id="292" idx="1"/>
          </p:cNvCxnSpPr>
          <p:nvPr/>
        </p:nvCxnSpPr>
        <p:spPr>
          <a:xfrm rot="5400000" flipH="1" flipV="1">
            <a:off x="3812069" y="2667836"/>
            <a:ext cx="3062679" cy="588713"/>
          </a:xfrm>
          <a:prstGeom prst="bentConnector2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52991C-A83A-4D0D-93C3-FFED663405FB}"/>
              </a:ext>
            </a:extLst>
          </p:cNvPr>
          <p:cNvCxnSpPr>
            <a:stCxn id="71" idx="3"/>
            <a:endCxn id="94" idx="1"/>
          </p:cNvCxnSpPr>
          <p:nvPr/>
        </p:nvCxnSpPr>
        <p:spPr>
          <a:xfrm>
            <a:off x="3843204" y="2985791"/>
            <a:ext cx="2339129" cy="4621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Elbow 367">
            <a:extLst>
              <a:ext uri="{FF2B5EF4-FFF2-40B4-BE49-F238E27FC236}">
                <a16:creationId xmlns:a16="http://schemas.microsoft.com/office/drawing/2014/main" id="{8CDE17A1-DEFD-4993-878F-010544F9C30B}"/>
              </a:ext>
            </a:extLst>
          </p:cNvPr>
          <p:cNvCxnSpPr>
            <a:stCxn id="98" idx="2"/>
            <a:endCxn id="240" idx="2"/>
          </p:cNvCxnSpPr>
          <p:nvPr/>
        </p:nvCxnSpPr>
        <p:spPr>
          <a:xfrm rot="16200000" flipH="1">
            <a:off x="3761010" y="1093098"/>
            <a:ext cx="311906" cy="4942626"/>
          </a:xfrm>
          <a:prstGeom prst="bentConnector3">
            <a:avLst>
              <a:gd name="adj1" fmla="val 22703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14E7BA44-E8ED-46E0-A53B-F401B6AD6F9E}"/>
              </a:ext>
            </a:extLst>
          </p:cNvPr>
          <p:cNvCxnSpPr>
            <a:stCxn id="98" idx="2"/>
            <a:endCxn id="102" idx="1"/>
          </p:cNvCxnSpPr>
          <p:nvPr/>
        </p:nvCxnSpPr>
        <p:spPr>
          <a:xfrm rot="16200000" flipH="1">
            <a:off x="2455663" y="2398444"/>
            <a:ext cx="2716271" cy="4736297"/>
          </a:xfrm>
          <a:prstGeom prst="bentConnector2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or: Elbow 412">
            <a:extLst>
              <a:ext uri="{FF2B5EF4-FFF2-40B4-BE49-F238E27FC236}">
                <a16:creationId xmlns:a16="http://schemas.microsoft.com/office/drawing/2014/main" id="{8ED9BFE0-E389-4C2A-9A00-2A489B1775DB}"/>
              </a:ext>
            </a:extLst>
          </p:cNvPr>
          <p:cNvCxnSpPr>
            <a:stCxn id="394" idx="3"/>
            <a:endCxn id="172" idx="2"/>
          </p:cNvCxnSpPr>
          <p:nvPr/>
        </p:nvCxnSpPr>
        <p:spPr>
          <a:xfrm flipV="1">
            <a:off x="5619564" y="1258326"/>
            <a:ext cx="764111" cy="172526"/>
          </a:xfrm>
          <a:prstGeom prst="bentConnector2">
            <a:avLst/>
          </a:prstGeom>
          <a:ln w="15875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FA7A112C-5346-47F4-BCFE-9F2346AB0DFD}"/>
              </a:ext>
            </a:extLst>
          </p:cNvPr>
          <p:cNvCxnSpPr>
            <a:cxnSpLocks/>
            <a:stCxn id="127" idx="3"/>
            <a:endCxn id="92" idx="1"/>
          </p:cNvCxnSpPr>
          <p:nvPr/>
        </p:nvCxnSpPr>
        <p:spPr>
          <a:xfrm>
            <a:off x="7018947" y="494136"/>
            <a:ext cx="3044858" cy="4399694"/>
          </a:xfrm>
          <a:prstGeom prst="bentConnector3">
            <a:avLst>
              <a:gd name="adj1" fmla="val 61262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770B88-F35D-419A-8D96-A200FFC08C4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6979102" y="2832327"/>
            <a:ext cx="3075599" cy="0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5657FA87-E037-424E-B38E-9BEDA4268B36}"/>
              </a:ext>
            </a:extLst>
          </p:cNvPr>
          <p:cNvCxnSpPr>
            <a:stCxn id="102" idx="3"/>
            <a:endCxn id="92" idx="1"/>
          </p:cNvCxnSpPr>
          <p:nvPr/>
        </p:nvCxnSpPr>
        <p:spPr>
          <a:xfrm flipV="1">
            <a:off x="6973947" y="4893830"/>
            <a:ext cx="3089858" cy="1230899"/>
          </a:xfrm>
          <a:prstGeom prst="bentConnector3">
            <a:avLst>
              <a:gd name="adj1" fmla="val 61765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>
            <a:extLst>
              <a:ext uri="{FF2B5EF4-FFF2-40B4-BE49-F238E27FC236}">
                <a16:creationId xmlns:a16="http://schemas.microsoft.com/office/drawing/2014/main" id="{6CFF0FB9-9D03-4DAF-BA6D-BB3FF0549FAD}"/>
              </a:ext>
            </a:extLst>
          </p:cNvPr>
          <p:cNvSpPr/>
          <p:nvPr/>
        </p:nvSpPr>
        <p:spPr>
          <a:xfrm>
            <a:off x="7815728" y="533425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Data inquiring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EAA5BF66-716C-4108-ABFF-5124815AB5D4}"/>
              </a:ext>
            </a:extLst>
          </p:cNvPr>
          <p:cNvSpPr/>
          <p:nvPr/>
        </p:nvSpPr>
        <p:spPr>
          <a:xfrm>
            <a:off x="7809949" y="24440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is approved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2D2B2259-39D5-44A7-8B84-593977FAA331}"/>
              </a:ext>
            </a:extLst>
          </p:cNvPr>
          <p:cNvSpPr/>
          <p:nvPr/>
        </p:nvSpPr>
        <p:spPr>
          <a:xfrm>
            <a:off x="7816726" y="320166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Request is failed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772AE4E-280E-423D-B6DD-505D9F65B65D}"/>
              </a:ext>
            </a:extLst>
          </p:cNvPr>
          <p:cNvSpPr/>
          <p:nvPr/>
        </p:nvSpPr>
        <p:spPr>
          <a:xfrm>
            <a:off x="7809949" y="5703157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Tier Setup is failed</a:t>
            </a:r>
          </a:p>
        </p:txBody>
      </p:sp>
    </p:spTree>
    <p:extLst>
      <p:ext uri="{BB962C8B-B14F-4D97-AF65-F5344CB8AC3E}">
        <p14:creationId xmlns:p14="http://schemas.microsoft.com/office/powerpoint/2010/main" val="25394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8D71E691-FABA-402E-8D90-CF25169E5A6D}"/>
              </a:ext>
            </a:extLst>
          </p:cNvPr>
          <p:cNvCxnSpPr>
            <a:stCxn id="68" idx="2"/>
            <a:endCxn id="102" idx="1"/>
          </p:cNvCxnSpPr>
          <p:nvPr/>
        </p:nvCxnSpPr>
        <p:spPr>
          <a:xfrm rot="16200000" flipH="1">
            <a:off x="3588799" y="3531581"/>
            <a:ext cx="2452746" cy="2733550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9656348" y="529612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0054701" y="243632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9655527" y="325185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063805" y="449783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5933" y="340994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6182333" y="259441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591926" y="653157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764673" y="91177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6181947" y="572872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1249620" y="280044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88647" y="340150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3051204" y="258979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088330" y="307621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908901" y="5151052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442171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400649" y="344895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9347633" y="265383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096195" y="279907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531679" y="25785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533878" y="118539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2959129" y="29496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3840182" y="279527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928947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9357575" y="498154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9357575" y="47082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895886" y="30817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1812006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Validation is enabled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3060683" y="73327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3611475" y="2544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343276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747907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2864475" y="114405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63333" y="3205247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2913846" y="23278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3766" y="24813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6004618" y="-518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5999508" y="563550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876365" y="23248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893302" y="440353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4D27C-6D58-4DFB-8D7B-FBFCC2A6E123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1719141" y="2994657"/>
            <a:ext cx="1239988" cy="3786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C0314D2-008D-4E46-BFE7-51F6150261F1}"/>
              </a:ext>
            </a:extLst>
          </p:cNvPr>
          <p:cNvSpPr/>
          <p:nvPr/>
        </p:nvSpPr>
        <p:spPr>
          <a:xfrm>
            <a:off x="5105906" y="1603378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Parameter value is inquired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12036FB-2C11-4DB0-A862-7145CC4887ED}"/>
              </a:ext>
            </a:extLst>
          </p:cNvPr>
          <p:cNvSpPr/>
          <p:nvPr/>
        </p:nvSpPr>
        <p:spPr>
          <a:xfrm>
            <a:off x="6896836" y="1609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Parameter value is presented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0628668-1DD4-411B-BA90-081113296A2E}"/>
              </a:ext>
            </a:extLst>
          </p:cNvPr>
          <p:cNvSpPr/>
          <p:nvPr/>
        </p:nvSpPr>
        <p:spPr>
          <a:xfrm>
            <a:off x="6894397" y="45047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Tier Setup is complete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6CDAAE0-F5BB-4F1D-91FB-0A395314844E}"/>
              </a:ext>
            </a:extLst>
          </p:cNvPr>
          <p:cNvSpPr/>
          <p:nvPr/>
        </p:nvSpPr>
        <p:spPr>
          <a:xfrm>
            <a:off x="6338675" y="11683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5A294DE-0BC2-4275-B144-CDB2CB71625E}"/>
              </a:ext>
            </a:extLst>
          </p:cNvPr>
          <p:cNvSpPr/>
          <p:nvPr/>
        </p:nvSpPr>
        <p:spPr>
          <a:xfrm>
            <a:off x="6706782" y="1189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BC256190-2663-4393-BC08-03CB13DE228F}"/>
              </a:ext>
            </a:extLst>
          </p:cNvPr>
          <p:cNvCxnSpPr>
            <a:cxnSpLocks/>
            <a:stCxn id="209" idx="0"/>
            <a:endCxn id="131" idx="2"/>
          </p:cNvCxnSpPr>
          <p:nvPr/>
        </p:nvCxnSpPr>
        <p:spPr>
          <a:xfrm rot="5400000" flipH="1" flipV="1">
            <a:off x="6795299" y="1962261"/>
            <a:ext cx="590947" cy="685730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4733BE-EAA5-4EA2-9B67-25F389F4C0D6}"/>
              </a:ext>
            </a:extLst>
          </p:cNvPr>
          <p:cNvSpPr/>
          <p:nvPr/>
        </p:nvSpPr>
        <p:spPr>
          <a:xfrm>
            <a:off x="6343276" y="57394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CFCDFB1-2473-43D0-874A-3AF0D6518413}"/>
              </a:ext>
            </a:extLst>
          </p:cNvPr>
          <p:cNvSpPr/>
          <p:nvPr/>
        </p:nvSpPr>
        <p:spPr>
          <a:xfrm>
            <a:off x="6751782" y="57394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06E9EE7A-79D1-4219-8F40-0B6AF666CFF8}"/>
              </a:ext>
            </a:extLst>
          </p:cNvPr>
          <p:cNvCxnSpPr>
            <a:cxnSpLocks/>
            <a:stCxn id="173" idx="2"/>
            <a:endCxn id="131" idx="0"/>
          </p:cNvCxnSpPr>
          <p:nvPr/>
        </p:nvCxnSpPr>
        <p:spPr>
          <a:xfrm rot="16200000" flipH="1">
            <a:off x="6927511" y="1103834"/>
            <a:ext cx="330397" cy="681855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C80C086-EEF0-4965-8A72-F1EA282F46E3}"/>
              </a:ext>
            </a:extLst>
          </p:cNvPr>
          <p:cNvSpPr/>
          <p:nvPr/>
        </p:nvSpPr>
        <p:spPr>
          <a:xfrm>
            <a:off x="6338979" y="25988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07F2D32-58D4-4D21-9423-FDBC2D1EC942}"/>
              </a:ext>
            </a:extLst>
          </p:cNvPr>
          <p:cNvSpPr/>
          <p:nvPr/>
        </p:nvSpPr>
        <p:spPr>
          <a:xfrm>
            <a:off x="6702907" y="26005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70271FD-28BF-41CD-BF13-4B4389A122B9}"/>
              </a:ext>
            </a:extLst>
          </p:cNvPr>
          <p:cNvCxnSpPr>
            <a:stCxn id="195" idx="0"/>
            <a:endCxn id="134" idx="2"/>
          </p:cNvCxnSpPr>
          <p:nvPr/>
        </p:nvCxnSpPr>
        <p:spPr>
          <a:xfrm rot="5400000" flipH="1" flipV="1">
            <a:off x="6696478" y="5004721"/>
            <a:ext cx="835024" cy="634416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F662B31-B866-44F0-9558-8B0A69CFC7D4}"/>
              </a:ext>
            </a:extLst>
          </p:cNvPr>
          <p:cNvSpPr/>
          <p:nvPr/>
        </p:nvSpPr>
        <p:spPr>
          <a:xfrm>
            <a:off x="3102242" y="357461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84E2C6D-2FC5-4DDE-AC3B-D565BEF21A21}"/>
              </a:ext>
            </a:extLst>
          </p:cNvPr>
          <p:cNvSpPr/>
          <p:nvPr/>
        </p:nvSpPr>
        <p:spPr>
          <a:xfrm>
            <a:off x="3600730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85AF483-D2EB-47CC-BA52-C590A3F420B0}"/>
              </a:ext>
            </a:extLst>
          </p:cNvPr>
          <p:cNvCxnSpPr>
            <a:cxnSpLocks/>
            <a:stCxn id="208" idx="0"/>
            <a:endCxn id="128" idx="2"/>
          </p:cNvCxnSpPr>
          <p:nvPr/>
        </p:nvCxnSpPr>
        <p:spPr>
          <a:xfrm rot="16200000" flipV="1">
            <a:off x="5715442" y="1930335"/>
            <a:ext cx="595803" cy="741272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3A39E57-849D-4F02-9B53-805B7B0FA6BD}"/>
              </a:ext>
            </a:extLst>
          </p:cNvPr>
          <p:cNvSpPr/>
          <p:nvPr/>
        </p:nvSpPr>
        <p:spPr>
          <a:xfrm>
            <a:off x="5637765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4064DC8E-450B-44F1-8CE9-03D3C169A204}"/>
              </a:ext>
            </a:extLst>
          </p:cNvPr>
          <p:cNvSpPr/>
          <p:nvPr/>
        </p:nvSpPr>
        <p:spPr>
          <a:xfrm>
            <a:off x="4512251" y="449353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System inquires parameter data</a:t>
            </a:r>
          </a:p>
        </p:txBody>
      </p: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82D77D79-7BA9-43E0-8F0F-EE9CE6508C67}"/>
              </a:ext>
            </a:extLst>
          </p:cNvPr>
          <p:cNvCxnSpPr>
            <a:stCxn id="299" idx="2"/>
            <a:endCxn id="194" idx="0"/>
          </p:cNvCxnSpPr>
          <p:nvPr/>
        </p:nvCxnSpPr>
        <p:spPr>
          <a:xfrm rot="16200000" flipH="1">
            <a:off x="5295555" y="4646719"/>
            <a:ext cx="846218" cy="1339224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570874-1305-4798-87D4-D07F92B30E76}"/>
              </a:ext>
            </a:extLst>
          </p:cNvPr>
          <p:cNvCxnSpPr>
            <a:cxnSpLocks/>
            <a:stCxn id="142" idx="3"/>
            <a:endCxn id="92" idx="1"/>
          </p:cNvCxnSpPr>
          <p:nvPr/>
        </p:nvCxnSpPr>
        <p:spPr>
          <a:xfrm>
            <a:off x="6985886" y="3126772"/>
            <a:ext cx="3077919" cy="1767058"/>
          </a:xfrm>
          <a:prstGeom prst="bentConnector3">
            <a:avLst>
              <a:gd name="adj1" fmla="val 6138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AEAEAE50-FD53-4B81-953E-1C7A940E2D74}"/>
              </a:ext>
            </a:extLst>
          </p:cNvPr>
          <p:cNvSpPr/>
          <p:nvPr/>
        </p:nvSpPr>
        <p:spPr>
          <a:xfrm>
            <a:off x="3201667" y="25447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48" name="Connector: Elbow 347">
            <a:extLst>
              <a:ext uri="{FF2B5EF4-FFF2-40B4-BE49-F238E27FC236}">
                <a16:creationId xmlns:a16="http://schemas.microsoft.com/office/drawing/2014/main" id="{EEB8C92C-E0FE-4FCB-B8C1-41AF51A3D3BF}"/>
              </a:ext>
            </a:extLst>
          </p:cNvPr>
          <p:cNvCxnSpPr>
            <a:stCxn id="134" idx="0"/>
            <a:endCxn id="243" idx="2"/>
          </p:cNvCxnSpPr>
          <p:nvPr/>
        </p:nvCxnSpPr>
        <p:spPr>
          <a:xfrm rot="16200000" flipV="1">
            <a:off x="6719872" y="3793399"/>
            <a:ext cx="784362" cy="638291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4BF47489-8F12-4F9F-A59B-038D437532E8}"/>
              </a:ext>
            </a:extLst>
          </p:cNvPr>
          <p:cNvCxnSpPr>
            <a:cxnSpLocks/>
            <a:stCxn id="61" idx="0"/>
            <a:endCxn id="417" idx="1"/>
          </p:cNvCxnSpPr>
          <p:nvPr/>
        </p:nvCxnSpPr>
        <p:spPr>
          <a:xfrm rot="5400000" flipH="1" flipV="1">
            <a:off x="2616047" y="-674291"/>
            <a:ext cx="2306306" cy="4643161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7F6D610F-D7E9-488D-80BB-1D0188202E79}"/>
              </a:ext>
            </a:extLst>
          </p:cNvPr>
          <p:cNvCxnSpPr>
            <a:cxnSpLocks/>
            <a:stCxn id="346" idx="0"/>
            <a:endCxn id="97" idx="2"/>
          </p:cNvCxnSpPr>
          <p:nvPr/>
        </p:nvCxnSpPr>
        <p:spPr>
          <a:xfrm flipV="1">
            <a:off x="3246667" y="1347267"/>
            <a:ext cx="125" cy="1197525"/>
          </a:xfrm>
          <a:prstGeom prst="straightConnector1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454CBC2-2970-4256-A78A-AB76CE5F03BE}"/>
              </a:ext>
            </a:extLst>
          </p:cNvPr>
          <p:cNvSpPr/>
          <p:nvPr/>
        </p:nvSpPr>
        <p:spPr>
          <a:xfrm>
            <a:off x="5529564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9F32BFD-B4CD-445D-B38D-0B2CA91D7EC7}"/>
              </a:ext>
            </a:extLst>
          </p:cNvPr>
          <p:cNvCxnSpPr>
            <a:cxnSpLocks/>
            <a:stCxn id="128" idx="0"/>
            <a:endCxn id="172" idx="2"/>
          </p:cNvCxnSpPr>
          <p:nvPr/>
        </p:nvCxnSpPr>
        <p:spPr>
          <a:xfrm rot="5400000" flipH="1" flipV="1">
            <a:off x="5840665" y="1060368"/>
            <a:ext cx="345052" cy="740968"/>
          </a:xfrm>
          <a:prstGeom prst="bentConnector3">
            <a:avLst>
              <a:gd name="adj1" fmla="val 49310"/>
            </a:avLst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Rectangle 407">
            <a:extLst>
              <a:ext uri="{FF2B5EF4-FFF2-40B4-BE49-F238E27FC236}">
                <a16:creationId xmlns:a16="http://schemas.microsoft.com/office/drawing/2014/main" id="{45CCACE6-C04D-4BFF-A67A-B0D9A1C93117}"/>
              </a:ext>
            </a:extLst>
          </p:cNvPr>
          <p:cNvSpPr/>
          <p:nvPr/>
        </p:nvSpPr>
        <p:spPr>
          <a:xfrm>
            <a:off x="1802334" y="4138409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Validation is disabled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889580E1-EEA2-4E26-9B6A-0BDA258BE5CD}"/>
              </a:ext>
            </a:extLst>
          </p:cNvPr>
          <p:cNvSpPr/>
          <p:nvPr/>
        </p:nvSpPr>
        <p:spPr>
          <a:xfrm>
            <a:off x="3952037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validated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54C28C43-553C-45B6-9AAC-2FD1A29072F5}"/>
              </a:ext>
            </a:extLst>
          </p:cNvPr>
          <p:cNvSpPr/>
          <p:nvPr/>
        </p:nvSpPr>
        <p:spPr>
          <a:xfrm>
            <a:off x="2313273" y="153049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75EF43-B2DA-416E-B83E-C505F54F9594}"/>
              </a:ext>
            </a:extLst>
          </p:cNvPr>
          <p:cNvSpPr/>
          <p:nvPr/>
        </p:nvSpPr>
        <p:spPr>
          <a:xfrm>
            <a:off x="1815045" y="10208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Parameter data specification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3CDE1DC-2DDC-4C16-8E78-9525097285EE}"/>
              </a:ext>
            </a:extLst>
          </p:cNvPr>
          <p:cNvSpPr/>
          <p:nvPr/>
        </p:nvSpPr>
        <p:spPr>
          <a:xfrm>
            <a:off x="6090781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9D54ABFF-94E3-4814-B82A-446C3B478380}"/>
              </a:ext>
            </a:extLst>
          </p:cNvPr>
          <p:cNvSpPr/>
          <p:nvPr/>
        </p:nvSpPr>
        <p:spPr>
          <a:xfrm>
            <a:off x="1803220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T2-level request is created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557A07F-E11F-4A55-98CC-9EF5A902B983}"/>
              </a:ext>
            </a:extLst>
          </p:cNvPr>
          <p:cNvSpPr/>
          <p:nvPr/>
        </p:nvSpPr>
        <p:spPr>
          <a:xfrm>
            <a:off x="3930182" y="539136"/>
            <a:ext cx="1120318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System inquires parameter value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285CB5F-97F1-4D70-A5A4-1C157098B0BD}"/>
              </a:ext>
            </a:extLst>
          </p:cNvPr>
          <p:cNvSpPr/>
          <p:nvPr/>
        </p:nvSpPr>
        <p:spPr>
          <a:xfrm>
            <a:off x="3935675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Tier Setup is required</a:t>
            </a:r>
          </a:p>
        </p:txBody>
      </p: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B5BCB565-BAFE-44FB-BB26-86778157A567}"/>
              </a:ext>
            </a:extLst>
          </p:cNvPr>
          <p:cNvCxnSpPr>
            <a:cxnSpLocks/>
            <a:stCxn id="299" idx="0"/>
            <a:endCxn id="292" idx="1"/>
          </p:cNvCxnSpPr>
          <p:nvPr/>
        </p:nvCxnSpPr>
        <p:spPr>
          <a:xfrm rot="5400000" flipH="1" flipV="1">
            <a:off x="3812069" y="2667836"/>
            <a:ext cx="3062679" cy="588713"/>
          </a:xfrm>
          <a:prstGeom prst="bentConnector2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52991C-A83A-4D0D-93C3-FFED663405FB}"/>
              </a:ext>
            </a:extLst>
          </p:cNvPr>
          <p:cNvCxnSpPr>
            <a:stCxn id="71" idx="3"/>
            <a:endCxn id="94" idx="1"/>
          </p:cNvCxnSpPr>
          <p:nvPr/>
        </p:nvCxnSpPr>
        <p:spPr>
          <a:xfrm>
            <a:off x="3843204" y="2985791"/>
            <a:ext cx="2339129" cy="4621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Elbow 367">
            <a:extLst>
              <a:ext uri="{FF2B5EF4-FFF2-40B4-BE49-F238E27FC236}">
                <a16:creationId xmlns:a16="http://schemas.microsoft.com/office/drawing/2014/main" id="{8CDE17A1-DEFD-4993-878F-010544F9C30B}"/>
              </a:ext>
            </a:extLst>
          </p:cNvPr>
          <p:cNvCxnSpPr>
            <a:stCxn id="98" idx="2"/>
            <a:endCxn id="240" idx="2"/>
          </p:cNvCxnSpPr>
          <p:nvPr/>
        </p:nvCxnSpPr>
        <p:spPr>
          <a:xfrm rot="16200000" flipH="1">
            <a:off x="3761010" y="1093098"/>
            <a:ext cx="311906" cy="4942626"/>
          </a:xfrm>
          <a:prstGeom prst="bentConnector3">
            <a:avLst>
              <a:gd name="adj1" fmla="val 22703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14E7BA44-E8ED-46E0-A53B-F401B6AD6F9E}"/>
              </a:ext>
            </a:extLst>
          </p:cNvPr>
          <p:cNvCxnSpPr>
            <a:stCxn id="98" idx="2"/>
            <a:endCxn id="102" idx="1"/>
          </p:cNvCxnSpPr>
          <p:nvPr/>
        </p:nvCxnSpPr>
        <p:spPr>
          <a:xfrm rot="16200000" flipH="1">
            <a:off x="2455663" y="2398444"/>
            <a:ext cx="2716271" cy="4736297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or: Elbow 412">
            <a:extLst>
              <a:ext uri="{FF2B5EF4-FFF2-40B4-BE49-F238E27FC236}">
                <a16:creationId xmlns:a16="http://schemas.microsoft.com/office/drawing/2014/main" id="{8ED9BFE0-E389-4C2A-9A00-2A489B1775DB}"/>
              </a:ext>
            </a:extLst>
          </p:cNvPr>
          <p:cNvCxnSpPr>
            <a:stCxn id="394" idx="3"/>
            <a:endCxn id="172" idx="2"/>
          </p:cNvCxnSpPr>
          <p:nvPr/>
        </p:nvCxnSpPr>
        <p:spPr>
          <a:xfrm flipV="1">
            <a:off x="5619564" y="1258326"/>
            <a:ext cx="764111" cy="172526"/>
          </a:xfrm>
          <a:prstGeom prst="bentConnector2">
            <a:avLst/>
          </a:prstGeom>
          <a:ln w="15875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FA7A112C-5346-47F4-BCFE-9F2346AB0DFD}"/>
              </a:ext>
            </a:extLst>
          </p:cNvPr>
          <p:cNvCxnSpPr>
            <a:cxnSpLocks/>
            <a:stCxn id="127" idx="3"/>
            <a:endCxn id="92" idx="1"/>
          </p:cNvCxnSpPr>
          <p:nvPr/>
        </p:nvCxnSpPr>
        <p:spPr>
          <a:xfrm>
            <a:off x="7018947" y="494136"/>
            <a:ext cx="3044858" cy="4399694"/>
          </a:xfrm>
          <a:prstGeom prst="bentConnector3">
            <a:avLst>
              <a:gd name="adj1" fmla="val 61262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770B88-F35D-419A-8D96-A200FFC08C4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6979102" y="2832327"/>
            <a:ext cx="3075599" cy="0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5657FA87-E037-424E-B38E-9BEDA4268B36}"/>
              </a:ext>
            </a:extLst>
          </p:cNvPr>
          <p:cNvCxnSpPr>
            <a:stCxn id="102" idx="3"/>
            <a:endCxn id="92" idx="1"/>
          </p:cNvCxnSpPr>
          <p:nvPr/>
        </p:nvCxnSpPr>
        <p:spPr>
          <a:xfrm flipV="1">
            <a:off x="6973947" y="4893830"/>
            <a:ext cx="3089858" cy="1230899"/>
          </a:xfrm>
          <a:prstGeom prst="bentConnector3">
            <a:avLst>
              <a:gd name="adj1" fmla="val 61765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>
            <a:extLst>
              <a:ext uri="{FF2B5EF4-FFF2-40B4-BE49-F238E27FC236}">
                <a16:creationId xmlns:a16="http://schemas.microsoft.com/office/drawing/2014/main" id="{6CFF0FB9-9D03-4DAF-BA6D-BB3FF0549FAD}"/>
              </a:ext>
            </a:extLst>
          </p:cNvPr>
          <p:cNvSpPr/>
          <p:nvPr/>
        </p:nvSpPr>
        <p:spPr>
          <a:xfrm>
            <a:off x="7815728" y="533425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Data inquiring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EAA5BF66-716C-4108-ABFF-5124815AB5D4}"/>
              </a:ext>
            </a:extLst>
          </p:cNvPr>
          <p:cNvSpPr/>
          <p:nvPr/>
        </p:nvSpPr>
        <p:spPr>
          <a:xfrm>
            <a:off x="7809949" y="24440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is approved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2D2B2259-39D5-44A7-8B84-593977FAA331}"/>
              </a:ext>
            </a:extLst>
          </p:cNvPr>
          <p:cNvSpPr/>
          <p:nvPr/>
        </p:nvSpPr>
        <p:spPr>
          <a:xfrm>
            <a:off x="7816726" y="320166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Request is failed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772AE4E-280E-423D-B6DD-505D9F65B65D}"/>
              </a:ext>
            </a:extLst>
          </p:cNvPr>
          <p:cNvSpPr/>
          <p:nvPr/>
        </p:nvSpPr>
        <p:spPr>
          <a:xfrm>
            <a:off x="7809949" y="5703157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Tier Setup is failed</a:t>
            </a:r>
          </a:p>
        </p:txBody>
      </p: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4FA538F9-F0A5-49D8-B47C-AD07DF940213}"/>
              </a:ext>
            </a:extLst>
          </p:cNvPr>
          <p:cNvCxnSpPr>
            <a:cxnSpLocks/>
            <a:stCxn id="227" idx="0"/>
            <a:endCxn id="417" idx="1"/>
          </p:cNvCxnSpPr>
          <p:nvPr/>
        </p:nvCxnSpPr>
        <p:spPr>
          <a:xfrm rot="5400000" flipH="1" flipV="1">
            <a:off x="3848301" y="302311"/>
            <a:ext cx="2050655" cy="2434306"/>
          </a:xfrm>
          <a:prstGeom prst="bentConnector2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0" name="Picture 89" descr="A close up of a logo&#10;&#10;Description automatically generated">
            <a:extLst>
              <a:ext uri="{FF2B5EF4-FFF2-40B4-BE49-F238E27FC236}">
                <a16:creationId xmlns:a16="http://schemas.microsoft.com/office/drawing/2014/main" id="{A04C3550-6332-4E51-995A-845946A2C466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4289" y="1019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403563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184289" y="1019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9656348" y="529612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054701" y="243632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9655527" y="325185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0063805" y="449783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5933" y="340994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6182333" y="259441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591926" y="653157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764673" y="91177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1947" y="572872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1249620" y="280044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88647" y="340150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3051204" y="258979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088330" y="307621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908901" y="5151052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442171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400649" y="344895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9347633" y="265383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096195" y="279907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531679" y="25785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533878" y="118539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2959129" y="29496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3840182" y="279527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928947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9357575" y="498154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9357575" y="47082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895886" y="30817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1812006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Validation is enabled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3060683" y="73327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3611475" y="2544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343276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747907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2864475" y="114405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63333" y="3205247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2913846" y="23278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3766" y="24813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6004618" y="-518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5999508" y="563550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876365" y="23248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893302" y="440353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4D27C-6D58-4DFB-8D7B-FBFCC2A6E123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1719141" y="2994657"/>
            <a:ext cx="1239988" cy="3786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C0314D2-008D-4E46-BFE7-51F6150261F1}"/>
              </a:ext>
            </a:extLst>
          </p:cNvPr>
          <p:cNvSpPr/>
          <p:nvPr/>
        </p:nvSpPr>
        <p:spPr>
          <a:xfrm>
            <a:off x="5105906" y="1603378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Parameter value is inquired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12036FB-2C11-4DB0-A862-7145CC4887ED}"/>
              </a:ext>
            </a:extLst>
          </p:cNvPr>
          <p:cNvSpPr/>
          <p:nvPr/>
        </p:nvSpPr>
        <p:spPr>
          <a:xfrm>
            <a:off x="6896836" y="1609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Parameter value is presented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0628668-1DD4-411B-BA90-081113296A2E}"/>
              </a:ext>
            </a:extLst>
          </p:cNvPr>
          <p:cNvSpPr/>
          <p:nvPr/>
        </p:nvSpPr>
        <p:spPr>
          <a:xfrm>
            <a:off x="6894397" y="45047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Tier Setup is complete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6CDAAE0-F5BB-4F1D-91FB-0A395314844E}"/>
              </a:ext>
            </a:extLst>
          </p:cNvPr>
          <p:cNvSpPr/>
          <p:nvPr/>
        </p:nvSpPr>
        <p:spPr>
          <a:xfrm>
            <a:off x="6338675" y="11683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5A294DE-0BC2-4275-B144-CDB2CB71625E}"/>
              </a:ext>
            </a:extLst>
          </p:cNvPr>
          <p:cNvSpPr/>
          <p:nvPr/>
        </p:nvSpPr>
        <p:spPr>
          <a:xfrm>
            <a:off x="6706782" y="1189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BC256190-2663-4393-BC08-03CB13DE228F}"/>
              </a:ext>
            </a:extLst>
          </p:cNvPr>
          <p:cNvCxnSpPr>
            <a:cxnSpLocks/>
            <a:stCxn id="209" idx="0"/>
            <a:endCxn id="131" idx="2"/>
          </p:cNvCxnSpPr>
          <p:nvPr/>
        </p:nvCxnSpPr>
        <p:spPr>
          <a:xfrm rot="5400000" flipH="1" flipV="1">
            <a:off x="6795299" y="1962261"/>
            <a:ext cx="590947" cy="685730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4733BE-EAA5-4EA2-9B67-25F389F4C0D6}"/>
              </a:ext>
            </a:extLst>
          </p:cNvPr>
          <p:cNvSpPr/>
          <p:nvPr/>
        </p:nvSpPr>
        <p:spPr>
          <a:xfrm>
            <a:off x="6343276" y="57394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CFCDFB1-2473-43D0-874A-3AF0D6518413}"/>
              </a:ext>
            </a:extLst>
          </p:cNvPr>
          <p:cNvSpPr/>
          <p:nvPr/>
        </p:nvSpPr>
        <p:spPr>
          <a:xfrm>
            <a:off x="6751782" y="57394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06E9EE7A-79D1-4219-8F40-0B6AF666CFF8}"/>
              </a:ext>
            </a:extLst>
          </p:cNvPr>
          <p:cNvCxnSpPr>
            <a:cxnSpLocks/>
            <a:stCxn id="173" idx="2"/>
            <a:endCxn id="131" idx="0"/>
          </p:cNvCxnSpPr>
          <p:nvPr/>
        </p:nvCxnSpPr>
        <p:spPr>
          <a:xfrm rot="16200000" flipH="1">
            <a:off x="6927511" y="1103834"/>
            <a:ext cx="330397" cy="681855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C80C086-EEF0-4965-8A72-F1EA282F46E3}"/>
              </a:ext>
            </a:extLst>
          </p:cNvPr>
          <p:cNvSpPr/>
          <p:nvPr/>
        </p:nvSpPr>
        <p:spPr>
          <a:xfrm>
            <a:off x="6338979" y="25988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07F2D32-58D4-4D21-9423-FDBC2D1EC942}"/>
              </a:ext>
            </a:extLst>
          </p:cNvPr>
          <p:cNvSpPr/>
          <p:nvPr/>
        </p:nvSpPr>
        <p:spPr>
          <a:xfrm>
            <a:off x="6702907" y="26005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70271FD-28BF-41CD-BF13-4B4389A122B9}"/>
              </a:ext>
            </a:extLst>
          </p:cNvPr>
          <p:cNvCxnSpPr>
            <a:stCxn id="195" idx="0"/>
            <a:endCxn id="134" idx="2"/>
          </p:cNvCxnSpPr>
          <p:nvPr/>
        </p:nvCxnSpPr>
        <p:spPr>
          <a:xfrm rot="5400000" flipH="1" flipV="1">
            <a:off x="6696478" y="5004721"/>
            <a:ext cx="835024" cy="634416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F662B31-B866-44F0-9558-8B0A69CFC7D4}"/>
              </a:ext>
            </a:extLst>
          </p:cNvPr>
          <p:cNvSpPr/>
          <p:nvPr/>
        </p:nvSpPr>
        <p:spPr>
          <a:xfrm>
            <a:off x="3102242" y="357461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84E2C6D-2FC5-4DDE-AC3B-D565BEF21A21}"/>
              </a:ext>
            </a:extLst>
          </p:cNvPr>
          <p:cNvSpPr/>
          <p:nvPr/>
        </p:nvSpPr>
        <p:spPr>
          <a:xfrm>
            <a:off x="3600730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85AF483-D2EB-47CC-BA52-C590A3F420B0}"/>
              </a:ext>
            </a:extLst>
          </p:cNvPr>
          <p:cNvCxnSpPr>
            <a:cxnSpLocks/>
            <a:stCxn id="208" idx="0"/>
            <a:endCxn id="128" idx="2"/>
          </p:cNvCxnSpPr>
          <p:nvPr/>
        </p:nvCxnSpPr>
        <p:spPr>
          <a:xfrm rot="16200000" flipV="1">
            <a:off x="5715442" y="1930335"/>
            <a:ext cx="595803" cy="741272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3A39E57-849D-4F02-9B53-805B7B0FA6BD}"/>
              </a:ext>
            </a:extLst>
          </p:cNvPr>
          <p:cNvSpPr/>
          <p:nvPr/>
        </p:nvSpPr>
        <p:spPr>
          <a:xfrm>
            <a:off x="5637765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4064DC8E-450B-44F1-8CE9-03D3C169A204}"/>
              </a:ext>
            </a:extLst>
          </p:cNvPr>
          <p:cNvSpPr/>
          <p:nvPr/>
        </p:nvSpPr>
        <p:spPr>
          <a:xfrm>
            <a:off x="4512251" y="449353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System inquires parameter data</a:t>
            </a:r>
          </a:p>
        </p:txBody>
      </p: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82D77D79-7BA9-43E0-8F0F-EE9CE6508C67}"/>
              </a:ext>
            </a:extLst>
          </p:cNvPr>
          <p:cNvCxnSpPr>
            <a:stCxn id="299" idx="2"/>
            <a:endCxn id="194" idx="0"/>
          </p:cNvCxnSpPr>
          <p:nvPr/>
        </p:nvCxnSpPr>
        <p:spPr>
          <a:xfrm rot="16200000" flipH="1">
            <a:off x="5295555" y="4646719"/>
            <a:ext cx="846218" cy="1339224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570874-1305-4798-87D4-D07F92B30E76}"/>
              </a:ext>
            </a:extLst>
          </p:cNvPr>
          <p:cNvCxnSpPr>
            <a:cxnSpLocks/>
            <a:stCxn id="142" idx="3"/>
            <a:endCxn id="92" idx="1"/>
          </p:cNvCxnSpPr>
          <p:nvPr/>
        </p:nvCxnSpPr>
        <p:spPr>
          <a:xfrm>
            <a:off x="6985886" y="3126772"/>
            <a:ext cx="3077919" cy="1767058"/>
          </a:xfrm>
          <a:prstGeom prst="bentConnector3">
            <a:avLst>
              <a:gd name="adj1" fmla="val 6138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AEAEAE50-FD53-4B81-953E-1C7A940E2D74}"/>
              </a:ext>
            </a:extLst>
          </p:cNvPr>
          <p:cNvSpPr/>
          <p:nvPr/>
        </p:nvSpPr>
        <p:spPr>
          <a:xfrm>
            <a:off x="3201667" y="25447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48" name="Connector: Elbow 347">
            <a:extLst>
              <a:ext uri="{FF2B5EF4-FFF2-40B4-BE49-F238E27FC236}">
                <a16:creationId xmlns:a16="http://schemas.microsoft.com/office/drawing/2014/main" id="{EEB8C92C-E0FE-4FCB-B8C1-41AF51A3D3BF}"/>
              </a:ext>
            </a:extLst>
          </p:cNvPr>
          <p:cNvCxnSpPr>
            <a:stCxn id="134" idx="0"/>
            <a:endCxn id="243" idx="2"/>
          </p:cNvCxnSpPr>
          <p:nvPr/>
        </p:nvCxnSpPr>
        <p:spPr>
          <a:xfrm rot="16200000" flipV="1">
            <a:off x="6719872" y="3793399"/>
            <a:ext cx="784362" cy="638291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4FA538F9-F0A5-49D8-B47C-AD07DF940213}"/>
              </a:ext>
            </a:extLst>
          </p:cNvPr>
          <p:cNvCxnSpPr>
            <a:cxnSpLocks/>
            <a:stCxn id="227" idx="0"/>
            <a:endCxn id="417" idx="1"/>
          </p:cNvCxnSpPr>
          <p:nvPr/>
        </p:nvCxnSpPr>
        <p:spPr>
          <a:xfrm rot="5400000" flipH="1" flipV="1">
            <a:off x="3848301" y="302311"/>
            <a:ext cx="2050655" cy="2434306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4BF47489-8F12-4F9F-A59B-038D437532E8}"/>
              </a:ext>
            </a:extLst>
          </p:cNvPr>
          <p:cNvCxnSpPr>
            <a:cxnSpLocks/>
            <a:stCxn id="61" idx="0"/>
            <a:endCxn id="417" idx="1"/>
          </p:cNvCxnSpPr>
          <p:nvPr/>
        </p:nvCxnSpPr>
        <p:spPr>
          <a:xfrm rot="5400000" flipH="1" flipV="1">
            <a:off x="2616047" y="-674291"/>
            <a:ext cx="2306306" cy="4643161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7F6D610F-D7E9-488D-80BB-1D0188202E79}"/>
              </a:ext>
            </a:extLst>
          </p:cNvPr>
          <p:cNvCxnSpPr>
            <a:cxnSpLocks/>
            <a:stCxn id="346" idx="0"/>
            <a:endCxn id="97" idx="2"/>
          </p:cNvCxnSpPr>
          <p:nvPr/>
        </p:nvCxnSpPr>
        <p:spPr>
          <a:xfrm flipV="1">
            <a:off x="3246667" y="1347267"/>
            <a:ext cx="125" cy="1197525"/>
          </a:xfrm>
          <a:prstGeom prst="straightConnector1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454CBC2-2970-4256-A78A-AB76CE5F03BE}"/>
              </a:ext>
            </a:extLst>
          </p:cNvPr>
          <p:cNvSpPr/>
          <p:nvPr/>
        </p:nvSpPr>
        <p:spPr>
          <a:xfrm>
            <a:off x="5529564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9F32BFD-B4CD-445D-B38D-0B2CA91D7EC7}"/>
              </a:ext>
            </a:extLst>
          </p:cNvPr>
          <p:cNvCxnSpPr>
            <a:cxnSpLocks/>
            <a:stCxn id="128" idx="0"/>
            <a:endCxn id="172" idx="2"/>
          </p:cNvCxnSpPr>
          <p:nvPr/>
        </p:nvCxnSpPr>
        <p:spPr>
          <a:xfrm rot="5400000" flipH="1" flipV="1">
            <a:off x="5840665" y="1060368"/>
            <a:ext cx="345052" cy="740968"/>
          </a:xfrm>
          <a:prstGeom prst="bentConnector3">
            <a:avLst>
              <a:gd name="adj1" fmla="val 49310"/>
            </a:avLst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Rectangle 407">
            <a:extLst>
              <a:ext uri="{FF2B5EF4-FFF2-40B4-BE49-F238E27FC236}">
                <a16:creationId xmlns:a16="http://schemas.microsoft.com/office/drawing/2014/main" id="{45CCACE6-C04D-4BFF-A67A-B0D9A1C93117}"/>
              </a:ext>
            </a:extLst>
          </p:cNvPr>
          <p:cNvSpPr/>
          <p:nvPr/>
        </p:nvSpPr>
        <p:spPr>
          <a:xfrm>
            <a:off x="1802334" y="4138409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Validation is disabled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889580E1-EEA2-4E26-9B6A-0BDA258BE5CD}"/>
              </a:ext>
            </a:extLst>
          </p:cNvPr>
          <p:cNvSpPr/>
          <p:nvPr/>
        </p:nvSpPr>
        <p:spPr>
          <a:xfrm>
            <a:off x="3952037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validated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54C28C43-553C-45B6-9AAC-2FD1A29072F5}"/>
              </a:ext>
            </a:extLst>
          </p:cNvPr>
          <p:cNvSpPr/>
          <p:nvPr/>
        </p:nvSpPr>
        <p:spPr>
          <a:xfrm>
            <a:off x="2313273" y="153049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75EF43-B2DA-416E-B83E-C505F54F9594}"/>
              </a:ext>
            </a:extLst>
          </p:cNvPr>
          <p:cNvSpPr/>
          <p:nvPr/>
        </p:nvSpPr>
        <p:spPr>
          <a:xfrm>
            <a:off x="1815045" y="10208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Parameter data specification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3CDE1DC-2DDC-4C16-8E78-9525097285EE}"/>
              </a:ext>
            </a:extLst>
          </p:cNvPr>
          <p:cNvSpPr/>
          <p:nvPr/>
        </p:nvSpPr>
        <p:spPr>
          <a:xfrm>
            <a:off x="6090781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9D54ABFF-94E3-4814-B82A-446C3B478380}"/>
              </a:ext>
            </a:extLst>
          </p:cNvPr>
          <p:cNvSpPr/>
          <p:nvPr/>
        </p:nvSpPr>
        <p:spPr>
          <a:xfrm>
            <a:off x="1803220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T2-level request is created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557A07F-E11F-4A55-98CC-9EF5A902B983}"/>
              </a:ext>
            </a:extLst>
          </p:cNvPr>
          <p:cNvSpPr/>
          <p:nvPr/>
        </p:nvSpPr>
        <p:spPr>
          <a:xfrm>
            <a:off x="3930182" y="539136"/>
            <a:ext cx="1120318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System inquires parameter value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285CB5F-97F1-4D70-A5A4-1C157098B0BD}"/>
              </a:ext>
            </a:extLst>
          </p:cNvPr>
          <p:cNvSpPr/>
          <p:nvPr/>
        </p:nvSpPr>
        <p:spPr>
          <a:xfrm>
            <a:off x="3935675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Tier Setup is required</a:t>
            </a:r>
          </a:p>
        </p:txBody>
      </p: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B5BCB565-BAFE-44FB-BB26-86778157A567}"/>
              </a:ext>
            </a:extLst>
          </p:cNvPr>
          <p:cNvCxnSpPr>
            <a:cxnSpLocks/>
            <a:stCxn id="299" idx="0"/>
            <a:endCxn id="292" idx="1"/>
          </p:cNvCxnSpPr>
          <p:nvPr/>
        </p:nvCxnSpPr>
        <p:spPr>
          <a:xfrm rot="5400000" flipH="1" flipV="1">
            <a:off x="3812069" y="2667836"/>
            <a:ext cx="3062679" cy="588713"/>
          </a:xfrm>
          <a:prstGeom prst="bentConnector2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52991C-A83A-4D0D-93C3-FFED663405FB}"/>
              </a:ext>
            </a:extLst>
          </p:cNvPr>
          <p:cNvCxnSpPr>
            <a:stCxn id="71" idx="3"/>
            <a:endCxn id="94" idx="1"/>
          </p:cNvCxnSpPr>
          <p:nvPr/>
        </p:nvCxnSpPr>
        <p:spPr>
          <a:xfrm>
            <a:off x="3843204" y="2985791"/>
            <a:ext cx="2339129" cy="4621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Elbow 367">
            <a:extLst>
              <a:ext uri="{FF2B5EF4-FFF2-40B4-BE49-F238E27FC236}">
                <a16:creationId xmlns:a16="http://schemas.microsoft.com/office/drawing/2014/main" id="{8CDE17A1-DEFD-4993-878F-010544F9C30B}"/>
              </a:ext>
            </a:extLst>
          </p:cNvPr>
          <p:cNvCxnSpPr>
            <a:stCxn id="98" idx="2"/>
            <a:endCxn id="240" idx="2"/>
          </p:cNvCxnSpPr>
          <p:nvPr/>
        </p:nvCxnSpPr>
        <p:spPr>
          <a:xfrm rot="16200000" flipH="1">
            <a:off x="3761010" y="1093098"/>
            <a:ext cx="311906" cy="4942626"/>
          </a:xfrm>
          <a:prstGeom prst="bentConnector3">
            <a:avLst>
              <a:gd name="adj1" fmla="val 22703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14E7BA44-E8ED-46E0-A53B-F401B6AD6F9E}"/>
              </a:ext>
            </a:extLst>
          </p:cNvPr>
          <p:cNvCxnSpPr>
            <a:stCxn id="98" idx="2"/>
            <a:endCxn id="102" idx="1"/>
          </p:cNvCxnSpPr>
          <p:nvPr/>
        </p:nvCxnSpPr>
        <p:spPr>
          <a:xfrm rot="16200000" flipH="1">
            <a:off x="2455663" y="2398444"/>
            <a:ext cx="2716271" cy="4736297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or: Elbow 412">
            <a:extLst>
              <a:ext uri="{FF2B5EF4-FFF2-40B4-BE49-F238E27FC236}">
                <a16:creationId xmlns:a16="http://schemas.microsoft.com/office/drawing/2014/main" id="{8ED9BFE0-E389-4C2A-9A00-2A489B1775DB}"/>
              </a:ext>
            </a:extLst>
          </p:cNvPr>
          <p:cNvCxnSpPr>
            <a:stCxn id="394" idx="3"/>
            <a:endCxn id="172" idx="2"/>
          </p:cNvCxnSpPr>
          <p:nvPr/>
        </p:nvCxnSpPr>
        <p:spPr>
          <a:xfrm flipV="1">
            <a:off x="5619564" y="1258326"/>
            <a:ext cx="764111" cy="172526"/>
          </a:xfrm>
          <a:prstGeom prst="bentConnector2">
            <a:avLst/>
          </a:prstGeom>
          <a:ln w="15875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FA7A112C-5346-47F4-BCFE-9F2346AB0DFD}"/>
              </a:ext>
            </a:extLst>
          </p:cNvPr>
          <p:cNvCxnSpPr>
            <a:cxnSpLocks/>
            <a:stCxn id="127" idx="3"/>
            <a:endCxn id="92" idx="1"/>
          </p:cNvCxnSpPr>
          <p:nvPr/>
        </p:nvCxnSpPr>
        <p:spPr>
          <a:xfrm>
            <a:off x="7018947" y="494136"/>
            <a:ext cx="3044858" cy="4399694"/>
          </a:xfrm>
          <a:prstGeom prst="bentConnector3">
            <a:avLst>
              <a:gd name="adj1" fmla="val 61262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770B88-F35D-419A-8D96-A200FFC08C4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6979102" y="2832327"/>
            <a:ext cx="3075599" cy="0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5657FA87-E037-424E-B38E-9BEDA4268B36}"/>
              </a:ext>
            </a:extLst>
          </p:cNvPr>
          <p:cNvCxnSpPr>
            <a:stCxn id="102" idx="3"/>
            <a:endCxn id="92" idx="1"/>
          </p:cNvCxnSpPr>
          <p:nvPr/>
        </p:nvCxnSpPr>
        <p:spPr>
          <a:xfrm flipV="1">
            <a:off x="6973947" y="4893830"/>
            <a:ext cx="3089858" cy="1230899"/>
          </a:xfrm>
          <a:prstGeom prst="bentConnector3">
            <a:avLst>
              <a:gd name="adj1" fmla="val 61765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>
            <a:extLst>
              <a:ext uri="{FF2B5EF4-FFF2-40B4-BE49-F238E27FC236}">
                <a16:creationId xmlns:a16="http://schemas.microsoft.com/office/drawing/2014/main" id="{6CFF0FB9-9D03-4DAF-BA6D-BB3FF0549FAD}"/>
              </a:ext>
            </a:extLst>
          </p:cNvPr>
          <p:cNvSpPr/>
          <p:nvPr/>
        </p:nvSpPr>
        <p:spPr>
          <a:xfrm>
            <a:off x="7815728" y="533425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Data inquiring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EAA5BF66-716C-4108-ABFF-5124815AB5D4}"/>
              </a:ext>
            </a:extLst>
          </p:cNvPr>
          <p:cNvSpPr/>
          <p:nvPr/>
        </p:nvSpPr>
        <p:spPr>
          <a:xfrm>
            <a:off x="7809949" y="24440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is approved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2D2B2259-39D5-44A7-8B84-593977FAA331}"/>
              </a:ext>
            </a:extLst>
          </p:cNvPr>
          <p:cNvSpPr/>
          <p:nvPr/>
        </p:nvSpPr>
        <p:spPr>
          <a:xfrm>
            <a:off x="7816726" y="320166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Request is failed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772AE4E-280E-423D-B6DD-505D9F65B65D}"/>
              </a:ext>
            </a:extLst>
          </p:cNvPr>
          <p:cNvSpPr/>
          <p:nvPr/>
        </p:nvSpPr>
        <p:spPr>
          <a:xfrm>
            <a:off x="7809949" y="5703157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Tier Setup is failed</a:t>
            </a:r>
          </a:p>
        </p:txBody>
      </p:sp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8D71E691-FABA-402E-8D90-CF25169E5A6D}"/>
              </a:ext>
            </a:extLst>
          </p:cNvPr>
          <p:cNvCxnSpPr>
            <a:stCxn id="68" idx="2"/>
            <a:endCxn id="102" idx="1"/>
          </p:cNvCxnSpPr>
          <p:nvPr/>
        </p:nvCxnSpPr>
        <p:spPr>
          <a:xfrm rot="16200000" flipH="1">
            <a:off x="3588799" y="3531581"/>
            <a:ext cx="2452746" cy="2733550"/>
          </a:xfrm>
          <a:prstGeom prst="bentConnector2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69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8D71E691-FABA-402E-8D90-CF25169E5A6D}"/>
              </a:ext>
            </a:extLst>
          </p:cNvPr>
          <p:cNvCxnSpPr>
            <a:stCxn id="68" idx="2"/>
            <a:endCxn id="102" idx="1"/>
          </p:cNvCxnSpPr>
          <p:nvPr/>
        </p:nvCxnSpPr>
        <p:spPr>
          <a:xfrm rot="16200000" flipH="1">
            <a:off x="3588799" y="3531581"/>
            <a:ext cx="2452746" cy="2733550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4289" y="1019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9656348" y="529612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054701" y="243632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9655527" y="325185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63805" y="449783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5933" y="340994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6182333" y="259441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591926" y="653157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764673" y="91177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6181947" y="572872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1249620" y="280044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88647" y="340150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rcRect/>
          <a:stretch/>
        </p:blipFill>
        <p:spPr>
          <a:xfrm>
            <a:off x="3051204" y="258979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088330" y="307621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908901" y="5151052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442171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400649" y="344895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9347633" y="265383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096195" y="279907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531679" y="25785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533878" y="118539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2959129" y="29496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3840182" y="279527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928947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9357575" y="498154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9357575" y="47082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895886" y="30817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1812006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Validation is enabled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3060683" y="73327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3611475" y="2544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343276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747907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2864475" y="114405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63333" y="3205247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2913846" y="23278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3766" y="24813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6004618" y="-518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5999508" y="563550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876365" y="23248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893302" y="440353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4D27C-6D58-4DFB-8D7B-FBFCC2A6E123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1719141" y="2994657"/>
            <a:ext cx="1239988" cy="3786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C0314D2-008D-4E46-BFE7-51F6150261F1}"/>
              </a:ext>
            </a:extLst>
          </p:cNvPr>
          <p:cNvSpPr/>
          <p:nvPr/>
        </p:nvSpPr>
        <p:spPr>
          <a:xfrm>
            <a:off x="5105906" y="1603378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Parameter value is inquired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12036FB-2C11-4DB0-A862-7145CC4887ED}"/>
              </a:ext>
            </a:extLst>
          </p:cNvPr>
          <p:cNvSpPr/>
          <p:nvPr/>
        </p:nvSpPr>
        <p:spPr>
          <a:xfrm>
            <a:off x="6896836" y="1609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Parameter value is presented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0628668-1DD4-411B-BA90-081113296A2E}"/>
              </a:ext>
            </a:extLst>
          </p:cNvPr>
          <p:cNvSpPr/>
          <p:nvPr/>
        </p:nvSpPr>
        <p:spPr>
          <a:xfrm>
            <a:off x="6894397" y="45047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Tier Setup is complete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6CDAAE0-F5BB-4F1D-91FB-0A395314844E}"/>
              </a:ext>
            </a:extLst>
          </p:cNvPr>
          <p:cNvSpPr/>
          <p:nvPr/>
        </p:nvSpPr>
        <p:spPr>
          <a:xfrm>
            <a:off x="6338675" y="11683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5A294DE-0BC2-4275-B144-CDB2CB71625E}"/>
              </a:ext>
            </a:extLst>
          </p:cNvPr>
          <p:cNvSpPr/>
          <p:nvPr/>
        </p:nvSpPr>
        <p:spPr>
          <a:xfrm>
            <a:off x="6706782" y="1189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BC256190-2663-4393-BC08-03CB13DE228F}"/>
              </a:ext>
            </a:extLst>
          </p:cNvPr>
          <p:cNvCxnSpPr>
            <a:cxnSpLocks/>
            <a:stCxn id="209" idx="0"/>
            <a:endCxn id="131" idx="2"/>
          </p:cNvCxnSpPr>
          <p:nvPr/>
        </p:nvCxnSpPr>
        <p:spPr>
          <a:xfrm rot="5400000" flipH="1" flipV="1">
            <a:off x="6795299" y="1962261"/>
            <a:ext cx="590947" cy="685730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4733BE-EAA5-4EA2-9B67-25F389F4C0D6}"/>
              </a:ext>
            </a:extLst>
          </p:cNvPr>
          <p:cNvSpPr/>
          <p:nvPr/>
        </p:nvSpPr>
        <p:spPr>
          <a:xfrm>
            <a:off x="6343276" y="57394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CFCDFB1-2473-43D0-874A-3AF0D6518413}"/>
              </a:ext>
            </a:extLst>
          </p:cNvPr>
          <p:cNvSpPr/>
          <p:nvPr/>
        </p:nvSpPr>
        <p:spPr>
          <a:xfrm>
            <a:off x="6751782" y="57394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06E9EE7A-79D1-4219-8F40-0B6AF666CFF8}"/>
              </a:ext>
            </a:extLst>
          </p:cNvPr>
          <p:cNvCxnSpPr>
            <a:cxnSpLocks/>
            <a:stCxn id="173" idx="2"/>
            <a:endCxn id="131" idx="0"/>
          </p:cNvCxnSpPr>
          <p:nvPr/>
        </p:nvCxnSpPr>
        <p:spPr>
          <a:xfrm rot="16200000" flipH="1">
            <a:off x="6927511" y="1103834"/>
            <a:ext cx="330397" cy="681855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C80C086-EEF0-4965-8A72-F1EA282F46E3}"/>
              </a:ext>
            </a:extLst>
          </p:cNvPr>
          <p:cNvSpPr/>
          <p:nvPr/>
        </p:nvSpPr>
        <p:spPr>
          <a:xfrm>
            <a:off x="6338979" y="25988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07F2D32-58D4-4D21-9423-FDBC2D1EC942}"/>
              </a:ext>
            </a:extLst>
          </p:cNvPr>
          <p:cNvSpPr/>
          <p:nvPr/>
        </p:nvSpPr>
        <p:spPr>
          <a:xfrm>
            <a:off x="6702907" y="26005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70271FD-28BF-41CD-BF13-4B4389A122B9}"/>
              </a:ext>
            </a:extLst>
          </p:cNvPr>
          <p:cNvCxnSpPr>
            <a:stCxn id="195" idx="0"/>
            <a:endCxn id="134" idx="2"/>
          </p:cNvCxnSpPr>
          <p:nvPr/>
        </p:nvCxnSpPr>
        <p:spPr>
          <a:xfrm rot="5400000" flipH="1" flipV="1">
            <a:off x="6696478" y="5004721"/>
            <a:ext cx="835024" cy="634416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F662B31-B866-44F0-9558-8B0A69CFC7D4}"/>
              </a:ext>
            </a:extLst>
          </p:cNvPr>
          <p:cNvSpPr/>
          <p:nvPr/>
        </p:nvSpPr>
        <p:spPr>
          <a:xfrm>
            <a:off x="3102242" y="357461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84E2C6D-2FC5-4DDE-AC3B-D565BEF21A21}"/>
              </a:ext>
            </a:extLst>
          </p:cNvPr>
          <p:cNvSpPr/>
          <p:nvPr/>
        </p:nvSpPr>
        <p:spPr>
          <a:xfrm>
            <a:off x="3600730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85AF483-D2EB-47CC-BA52-C590A3F420B0}"/>
              </a:ext>
            </a:extLst>
          </p:cNvPr>
          <p:cNvCxnSpPr>
            <a:cxnSpLocks/>
            <a:stCxn id="208" idx="0"/>
            <a:endCxn id="128" idx="2"/>
          </p:cNvCxnSpPr>
          <p:nvPr/>
        </p:nvCxnSpPr>
        <p:spPr>
          <a:xfrm rot="16200000" flipV="1">
            <a:off x="5715442" y="1930335"/>
            <a:ext cx="595803" cy="741272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3A39E57-849D-4F02-9B53-805B7B0FA6BD}"/>
              </a:ext>
            </a:extLst>
          </p:cNvPr>
          <p:cNvSpPr/>
          <p:nvPr/>
        </p:nvSpPr>
        <p:spPr>
          <a:xfrm>
            <a:off x="5637765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4064DC8E-450B-44F1-8CE9-03D3C169A204}"/>
              </a:ext>
            </a:extLst>
          </p:cNvPr>
          <p:cNvSpPr/>
          <p:nvPr/>
        </p:nvSpPr>
        <p:spPr>
          <a:xfrm>
            <a:off x="4512251" y="449353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System inquires parameter data</a:t>
            </a:r>
          </a:p>
        </p:txBody>
      </p: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82D77D79-7BA9-43E0-8F0F-EE9CE6508C67}"/>
              </a:ext>
            </a:extLst>
          </p:cNvPr>
          <p:cNvCxnSpPr>
            <a:stCxn id="299" idx="2"/>
            <a:endCxn id="194" idx="0"/>
          </p:cNvCxnSpPr>
          <p:nvPr/>
        </p:nvCxnSpPr>
        <p:spPr>
          <a:xfrm rot="16200000" flipH="1">
            <a:off x="5295555" y="4646719"/>
            <a:ext cx="846218" cy="1339224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570874-1305-4798-87D4-D07F92B30E76}"/>
              </a:ext>
            </a:extLst>
          </p:cNvPr>
          <p:cNvCxnSpPr>
            <a:cxnSpLocks/>
            <a:stCxn id="142" idx="3"/>
            <a:endCxn id="92" idx="1"/>
          </p:cNvCxnSpPr>
          <p:nvPr/>
        </p:nvCxnSpPr>
        <p:spPr>
          <a:xfrm>
            <a:off x="6985886" y="3126772"/>
            <a:ext cx="3077919" cy="1767058"/>
          </a:xfrm>
          <a:prstGeom prst="bentConnector3">
            <a:avLst>
              <a:gd name="adj1" fmla="val 6138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AEAEAE50-FD53-4B81-953E-1C7A940E2D74}"/>
              </a:ext>
            </a:extLst>
          </p:cNvPr>
          <p:cNvSpPr/>
          <p:nvPr/>
        </p:nvSpPr>
        <p:spPr>
          <a:xfrm>
            <a:off x="3201667" y="25447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48" name="Connector: Elbow 347">
            <a:extLst>
              <a:ext uri="{FF2B5EF4-FFF2-40B4-BE49-F238E27FC236}">
                <a16:creationId xmlns:a16="http://schemas.microsoft.com/office/drawing/2014/main" id="{EEB8C92C-E0FE-4FCB-B8C1-41AF51A3D3BF}"/>
              </a:ext>
            </a:extLst>
          </p:cNvPr>
          <p:cNvCxnSpPr>
            <a:stCxn id="134" idx="0"/>
            <a:endCxn id="243" idx="2"/>
          </p:cNvCxnSpPr>
          <p:nvPr/>
        </p:nvCxnSpPr>
        <p:spPr>
          <a:xfrm rot="16200000" flipV="1">
            <a:off x="6719872" y="3793399"/>
            <a:ext cx="784362" cy="638291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4FA538F9-F0A5-49D8-B47C-AD07DF940213}"/>
              </a:ext>
            </a:extLst>
          </p:cNvPr>
          <p:cNvCxnSpPr>
            <a:cxnSpLocks/>
            <a:stCxn id="227" idx="0"/>
            <a:endCxn id="417" idx="1"/>
          </p:cNvCxnSpPr>
          <p:nvPr/>
        </p:nvCxnSpPr>
        <p:spPr>
          <a:xfrm rot="5400000" flipH="1" flipV="1">
            <a:off x="3848301" y="302311"/>
            <a:ext cx="2050655" cy="2434306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4BF47489-8F12-4F9F-A59B-038D437532E8}"/>
              </a:ext>
            </a:extLst>
          </p:cNvPr>
          <p:cNvCxnSpPr>
            <a:cxnSpLocks/>
            <a:stCxn id="61" idx="0"/>
            <a:endCxn id="417" idx="1"/>
          </p:cNvCxnSpPr>
          <p:nvPr/>
        </p:nvCxnSpPr>
        <p:spPr>
          <a:xfrm rot="5400000" flipH="1" flipV="1">
            <a:off x="2616047" y="-674291"/>
            <a:ext cx="2306306" cy="4643161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7F6D610F-D7E9-488D-80BB-1D0188202E79}"/>
              </a:ext>
            </a:extLst>
          </p:cNvPr>
          <p:cNvCxnSpPr>
            <a:cxnSpLocks/>
            <a:stCxn id="346" idx="0"/>
            <a:endCxn id="97" idx="2"/>
          </p:cNvCxnSpPr>
          <p:nvPr/>
        </p:nvCxnSpPr>
        <p:spPr>
          <a:xfrm flipV="1">
            <a:off x="3246667" y="1347267"/>
            <a:ext cx="125" cy="1197525"/>
          </a:xfrm>
          <a:prstGeom prst="straightConnector1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454CBC2-2970-4256-A78A-AB76CE5F03BE}"/>
              </a:ext>
            </a:extLst>
          </p:cNvPr>
          <p:cNvSpPr/>
          <p:nvPr/>
        </p:nvSpPr>
        <p:spPr>
          <a:xfrm>
            <a:off x="5529564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9F32BFD-B4CD-445D-B38D-0B2CA91D7EC7}"/>
              </a:ext>
            </a:extLst>
          </p:cNvPr>
          <p:cNvCxnSpPr>
            <a:cxnSpLocks/>
            <a:stCxn id="128" idx="0"/>
            <a:endCxn id="172" idx="2"/>
          </p:cNvCxnSpPr>
          <p:nvPr/>
        </p:nvCxnSpPr>
        <p:spPr>
          <a:xfrm rot="5400000" flipH="1" flipV="1">
            <a:off x="5840665" y="1060368"/>
            <a:ext cx="345052" cy="740968"/>
          </a:xfrm>
          <a:prstGeom prst="bentConnector3">
            <a:avLst>
              <a:gd name="adj1" fmla="val 49310"/>
            </a:avLst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Rectangle 407">
            <a:extLst>
              <a:ext uri="{FF2B5EF4-FFF2-40B4-BE49-F238E27FC236}">
                <a16:creationId xmlns:a16="http://schemas.microsoft.com/office/drawing/2014/main" id="{45CCACE6-C04D-4BFF-A67A-B0D9A1C93117}"/>
              </a:ext>
            </a:extLst>
          </p:cNvPr>
          <p:cNvSpPr/>
          <p:nvPr/>
        </p:nvSpPr>
        <p:spPr>
          <a:xfrm>
            <a:off x="1802334" y="4138409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Validation is disabled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889580E1-EEA2-4E26-9B6A-0BDA258BE5CD}"/>
              </a:ext>
            </a:extLst>
          </p:cNvPr>
          <p:cNvSpPr/>
          <p:nvPr/>
        </p:nvSpPr>
        <p:spPr>
          <a:xfrm>
            <a:off x="3952037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validated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54C28C43-553C-45B6-9AAC-2FD1A29072F5}"/>
              </a:ext>
            </a:extLst>
          </p:cNvPr>
          <p:cNvSpPr/>
          <p:nvPr/>
        </p:nvSpPr>
        <p:spPr>
          <a:xfrm>
            <a:off x="2313273" y="153049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75EF43-B2DA-416E-B83E-C505F54F9594}"/>
              </a:ext>
            </a:extLst>
          </p:cNvPr>
          <p:cNvSpPr/>
          <p:nvPr/>
        </p:nvSpPr>
        <p:spPr>
          <a:xfrm>
            <a:off x="1815045" y="10208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Parameter data specification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3CDE1DC-2DDC-4C16-8E78-9525097285EE}"/>
              </a:ext>
            </a:extLst>
          </p:cNvPr>
          <p:cNvSpPr/>
          <p:nvPr/>
        </p:nvSpPr>
        <p:spPr>
          <a:xfrm>
            <a:off x="6090781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9D54ABFF-94E3-4814-B82A-446C3B478380}"/>
              </a:ext>
            </a:extLst>
          </p:cNvPr>
          <p:cNvSpPr/>
          <p:nvPr/>
        </p:nvSpPr>
        <p:spPr>
          <a:xfrm>
            <a:off x="1803220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T2-level request is created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557A07F-E11F-4A55-98CC-9EF5A902B983}"/>
              </a:ext>
            </a:extLst>
          </p:cNvPr>
          <p:cNvSpPr/>
          <p:nvPr/>
        </p:nvSpPr>
        <p:spPr>
          <a:xfrm>
            <a:off x="3930182" y="539136"/>
            <a:ext cx="1120318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System inquires parameter value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285CB5F-97F1-4D70-A5A4-1C157098B0BD}"/>
              </a:ext>
            </a:extLst>
          </p:cNvPr>
          <p:cNvSpPr/>
          <p:nvPr/>
        </p:nvSpPr>
        <p:spPr>
          <a:xfrm>
            <a:off x="3935675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Tier Setup is required</a:t>
            </a:r>
          </a:p>
        </p:txBody>
      </p: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B5BCB565-BAFE-44FB-BB26-86778157A567}"/>
              </a:ext>
            </a:extLst>
          </p:cNvPr>
          <p:cNvCxnSpPr>
            <a:cxnSpLocks/>
            <a:stCxn id="299" idx="0"/>
            <a:endCxn id="292" idx="1"/>
          </p:cNvCxnSpPr>
          <p:nvPr/>
        </p:nvCxnSpPr>
        <p:spPr>
          <a:xfrm rot="5400000" flipH="1" flipV="1">
            <a:off x="3812069" y="2667836"/>
            <a:ext cx="3062679" cy="588713"/>
          </a:xfrm>
          <a:prstGeom prst="bentConnector2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52991C-A83A-4D0D-93C3-FFED663405FB}"/>
              </a:ext>
            </a:extLst>
          </p:cNvPr>
          <p:cNvCxnSpPr>
            <a:stCxn id="71" idx="3"/>
            <a:endCxn id="94" idx="1"/>
          </p:cNvCxnSpPr>
          <p:nvPr/>
        </p:nvCxnSpPr>
        <p:spPr>
          <a:xfrm>
            <a:off x="3843204" y="2985791"/>
            <a:ext cx="2339129" cy="4621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Elbow 367">
            <a:extLst>
              <a:ext uri="{FF2B5EF4-FFF2-40B4-BE49-F238E27FC236}">
                <a16:creationId xmlns:a16="http://schemas.microsoft.com/office/drawing/2014/main" id="{8CDE17A1-DEFD-4993-878F-010544F9C30B}"/>
              </a:ext>
            </a:extLst>
          </p:cNvPr>
          <p:cNvCxnSpPr>
            <a:stCxn id="98" idx="2"/>
            <a:endCxn id="240" idx="2"/>
          </p:cNvCxnSpPr>
          <p:nvPr/>
        </p:nvCxnSpPr>
        <p:spPr>
          <a:xfrm rot="16200000" flipH="1">
            <a:off x="3761010" y="1093098"/>
            <a:ext cx="311906" cy="4942626"/>
          </a:xfrm>
          <a:prstGeom prst="bentConnector3">
            <a:avLst>
              <a:gd name="adj1" fmla="val 22703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14E7BA44-E8ED-46E0-A53B-F401B6AD6F9E}"/>
              </a:ext>
            </a:extLst>
          </p:cNvPr>
          <p:cNvCxnSpPr>
            <a:stCxn id="98" idx="2"/>
            <a:endCxn id="102" idx="1"/>
          </p:cNvCxnSpPr>
          <p:nvPr/>
        </p:nvCxnSpPr>
        <p:spPr>
          <a:xfrm rot="16200000" flipH="1">
            <a:off x="2455663" y="2398444"/>
            <a:ext cx="2716271" cy="4736297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or: Elbow 412">
            <a:extLst>
              <a:ext uri="{FF2B5EF4-FFF2-40B4-BE49-F238E27FC236}">
                <a16:creationId xmlns:a16="http://schemas.microsoft.com/office/drawing/2014/main" id="{8ED9BFE0-E389-4C2A-9A00-2A489B1775DB}"/>
              </a:ext>
            </a:extLst>
          </p:cNvPr>
          <p:cNvCxnSpPr>
            <a:stCxn id="394" idx="3"/>
            <a:endCxn id="172" idx="2"/>
          </p:cNvCxnSpPr>
          <p:nvPr/>
        </p:nvCxnSpPr>
        <p:spPr>
          <a:xfrm flipV="1">
            <a:off x="5619564" y="1258326"/>
            <a:ext cx="764111" cy="172526"/>
          </a:xfrm>
          <a:prstGeom prst="bentConnector2">
            <a:avLst/>
          </a:prstGeom>
          <a:ln w="15875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770B88-F35D-419A-8D96-A200FFC08C4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6979102" y="2832327"/>
            <a:ext cx="3075599" cy="0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5657FA87-E037-424E-B38E-9BEDA4268B36}"/>
              </a:ext>
            </a:extLst>
          </p:cNvPr>
          <p:cNvCxnSpPr>
            <a:stCxn id="102" idx="3"/>
            <a:endCxn id="92" idx="1"/>
          </p:cNvCxnSpPr>
          <p:nvPr/>
        </p:nvCxnSpPr>
        <p:spPr>
          <a:xfrm flipV="1">
            <a:off x="6973947" y="4893830"/>
            <a:ext cx="3089858" cy="1230899"/>
          </a:xfrm>
          <a:prstGeom prst="bentConnector3">
            <a:avLst>
              <a:gd name="adj1" fmla="val 61765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>
            <a:extLst>
              <a:ext uri="{FF2B5EF4-FFF2-40B4-BE49-F238E27FC236}">
                <a16:creationId xmlns:a16="http://schemas.microsoft.com/office/drawing/2014/main" id="{6CFF0FB9-9D03-4DAF-BA6D-BB3FF0549FAD}"/>
              </a:ext>
            </a:extLst>
          </p:cNvPr>
          <p:cNvSpPr/>
          <p:nvPr/>
        </p:nvSpPr>
        <p:spPr>
          <a:xfrm>
            <a:off x="7815728" y="533425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Data inquiring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EAA5BF66-716C-4108-ABFF-5124815AB5D4}"/>
              </a:ext>
            </a:extLst>
          </p:cNvPr>
          <p:cNvSpPr/>
          <p:nvPr/>
        </p:nvSpPr>
        <p:spPr>
          <a:xfrm>
            <a:off x="7809949" y="24440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is approved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2D2B2259-39D5-44A7-8B84-593977FAA331}"/>
              </a:ext>
            </a:extLst>
          </p:cNvPr>
          <p:cNvSpPr/>
          <p:nvPr/>
        </p:nvSpPr>
        <p:spPr>
          <a:xfrm>
            <a:off x="7816726" y="320166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Request is failed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772AE4E-280E-423D-B6DD-505D9F65B65D}"/>
              </a:ext>
            </a:extLst>
          </p:cNvPr>
          <p:cNvSpPr/>
          <p:nvPr/>
        </p:nvSpPr>
        <p:spPr>
          <a:xfrm>
            <a:off x="7809949" y="5703157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Tier Setup is failed</a:t>
            </a:r>
          </a:p>
        </p:txBody>
      </p: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FA7A112C-5346-47F4-BCFE-9F2346AB0DFD}"/>
              </a:ext>
            </a:extLst>
          </p:cNvPr>
          <p:cNvCxnSpPr>
            <a:cxnSpLocks/>
            <a:stCxn id="127" idx="3"/>
            <a:endCxn id="92" idx="1"/>
          </p:cNvCxnSpPr>
          <p:nvPr/>
        </p:nvCxnSpPr>
        <p:spPr>
          <a:xfrm>
            <a:off x="7018947" y="494136"/>
            <a:ext cx="3044858" cy="4399694"/>
          </a:xfrm>
          <a:prstGeom prst="bentConnector3">
            <a:avLst>
              <a:gd name="adj1" fmla="val 61262"/>
            </a:avLst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64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8D71E691-FABA-402E-8D90-CF25169E5A6D}"/>
              </a:ext>
            </a:extLst>
          </p:cNvPr>
          <p:cNvCxnSpPr>
            <a:stCxn id="68" idx="2"/>
            <a:endCxn id="102" idx="1"/>
          </p:cNvCxnSpPr>
          <p:nvPr/>
        </p:nvCxnSpPr>
        <p:spPr>
          <a:xfrm rot="16200000" flipH="1">
            <a:off x="3588799" y="3531581"/>
            <a:ext cx="2452746" cy="2733550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184289" y="1019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9656348" y="529612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54701" y="243632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9655527" y="325185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0063805" y="449783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5933" y="340994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2333" y="259441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591926" y="653157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764673" y="91177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6181947" y="572872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1249620" y="280044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88647" y="340150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rcRect/>
          <a:stretch/>
        </p:blipFill>
        <p:spPr>
          <a:xfrm>
            <a:off x="3051204" y="258979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088330" y="307621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908901" y="5151052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442171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400649" y="344895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9347633" y="265383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096195" y="279907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531679" y="25785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533878" y="118539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2959129" y="29496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3840182" y="279527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928947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9357575" y="498154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9357575" y="47082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895886" y="30817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1812006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Validation is enabled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3060683" y="73327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3611475" y="2544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343276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747907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2864475" y="114405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63333" y="3205247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2913846" y="23278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3766" y="24813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6004618" y="-518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5999508" y="563550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876365" y="23248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893302" y="440353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4D27C-6D58-4DFB-8D7B-FBFCC2A6E123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1719141" y="2994657"/>
            <a:ext cx="1239988" cy="3786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C0314D2-008D-4E46-BFE7-51F6150261F1}"/>
              </a:ext>
            </a:extLst>
          </p:cNvPr>
          <p:cNvSpPr/>
          <p:nvPr/>
        </p:nvSpPr>
        <p:spPr>
          <a:xfrm>
            <a:off x="5105906" y="1603378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Parameter value is inquired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12036FB-2C11-4DB0-A862-7145CC4887ED}"/>
              </a:ext>
            </a:extLst>
          </p:cNvPr>
          <p:cNvSpPr/>
          <p:nvPr/>
        </p:nvSpPr>
        <p:spPr>
          <a:xfrm>
            <a:off x="6896836" y="1609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Parameter value is presented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0628668-1DD4-411B-BA90-081113296A2E}"/>
              </a:ext>
            </a:extLst>
          </p:cNvPr>
          <p:cNvSpPr/>
          <p:nvPr/>
        </p:nvSpPr>
        <p:spPr>
          <a:xfrm>
            <a:off x="6894397" y="45047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Tier Setup is complete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6CDAAE0-F5BB-4F1D-91FB-0A395314844E}"/>
              </a:ext>
            </a:extLst>
          </p:cNvPr>
          <p:cNvSpPr/>
          <p:nvPr/>
        </p:nvSpPr>
        <p:spPr>
          <a:xfrm>
            <a:off x="6338675" y="11683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5A294DE-0BC2-4275-B144-CDB2CB71625E}"/>
              </a:ext>
            </a:extLst>
          </p:cNvPr>
          <p:cNvSpPr/>
          <p:nvPr/>
        </p:nvSpPr>
        <p:spPr>
          <a:xfrm>
            <a:off x="6706782" y="1189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BC256190-2663-4393-BC08-03CB13DE228F}"/>
              </a:ext>
            </a:extLst>
          </p:cNvPr>
          <p:cNvCxnSpPr>
            <a:cxnSpLocks/>
            <a:stCxn id="209" idx="0"/>
            <a:endCxn id="131" idx="2"/>
          </p:cNvCxnSpPr>
          <p:nvPr/>
        </p:nvCxnSpPr>
        <p:spPr>
          <a:xfrm rot="5400000" flipH="1" flipV="1">
            <a:off x="6795299" y="1962261"/>
            <a:ext cx="590947" cy="685730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4733BE-EAA5-4EA2-9B67-25F389F4C0D6}"/>
              </a:ext>
            </a:extLst>
          </p:cNvPr>
          <p:cNvSpPr/>
          <p:nvPr/>
        </p:nvSpPr>
        <p:spPr>
          <a:xfrm>
            <a:off x="6343276" y="57394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CFCDFB1-2473-43D0-874A-3AF0D6518413}"/>
              </a:ext>
            </a:extLst>
          </p:cNvPr>
          <p:cNvSpPr/>
          <p:nvPr/>
        </p:nvSpPr>
        <p:spPr>
          <a:xfrm>
            <a:off x="6751782" y="57394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06E9EE7A-79D1-4219-8F40-0B6AF666CFF8}"/>
              </a:ext>
            </a:extLst>
          </p:cNvPr>
          <p:cNvCxnSpPr>
            <a:cxnSpLocks/>
            <a:stCxn id="173" idx="2"/>
            <a:endCxn id="131" idx="0"/>
          </p:cNvCxnSpPr>
          <p:nvPr/>
        </p:nvCxnSpPr>
        <p:spPr>
          <a:xfrm rot="16200000" flipH="1">
            <a:off x="6927511" y="1103834"/>
            <a:ext cx="330397" cy="681855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C80C086-EEF0-4965-8A72-F1EA282F46E3}"/>
              </a:ext>
            </a:extLst>
          </p:cNvPr>
          <p:cNvSpPr/>
          <p:nvPr/>
        </p:nvSpPr>
        <p:spPr>
          <a:xfrm>
            <a:off x="6338979" y="25988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07F2D32-58D4-4D21-9423-FDBC2D1EC942}"/>
              </a:ext>
            </a:extLst>
          </p:cNvPr>
          <p:cNvSpPr/>
          <p:nvPr/>
        </p:nvSpPr>
        <p:spPr>
          <a:xfrm>
            <a:off x="6702907" y="26005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70271FD-28BF-41CD-BF13-4B4389A122B9}"/>
              </a:ext>
            </a:extLst>
          </p:cNvPr>
          <p:cNvCxnSpPr>
            <a:stCxn id="195" idx="0"/>
            <a:endCxn id="134" idx="2"/>
          </p:cNvCxnSpPr>
          <p:nvPr/>
        </p:nvCxnSpPr>
        <p:spPr>
          <a:xfrm rot="5400000" flipH="1" flipV="1">
            <a:off x="6696478" y="5004721"/>
            <a:ext cx="835024" cy="634416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F662B31-B866-44F0-9558-8B0A69CFC7D4}"/>
              </a:ext>
            </a:extLst>
          </p:cNvPr>
          <p:cNvSpPr/>
          <p:nvPr/>
        </p:nvSpPr>
        <p:spPr>
          <a:xfrm>
            <a:off x="3102242" y="357461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84E2C6D-2FC5-4DDE-AC3B-D565BEF21A21}"/>
              </a:ext>
            </a:extLst>
          </p:cNvPr>
          <p:cNvSpPr/>
          <p:nvPr/>
        </p:nvSpPr>
        <p:spPr>
          <a:xfrm>
            <a:off x="3600730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85AF483-D2EB-47CC-BA52-C590A3F420B0}"/>
              </a:ext>
            </a:extLst>
          </p:cNvPr>
          <p:cNvCxnSpPr>
            <a:cxnSpLocks/>
            <a:stCxn id="208" idx="0"/>
            <a:endCxn id="128" idx="2"/>
          </p:cNvCxnSpPr>
          <p:nvPr/>
        </p:nvCxnSpPr>
        <p:spPr>
          <a:xfrm rot="16200000" flipV="1">
            <a:off x="5715442" y="1930335"/>
            <a:ext cx="595803" cy="741272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3A39E57-849D-4F02-9B53-805B7B0FA6BD}"/>
              </a:ext>
            </a:extLst>
          </p:cNvPr>
          <p:cNvSpPr/>
          <p:nvPr/>
        </p:nvSpPr>
        <p:spPr>
          <a:xfrm>
            <a:off x="5637765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4064DC8E-450B-44F1-8CE9-03D3C169A204}"/>
              </a:ext>
            </a:extLst>
          </p:cNvPr>
          <p:cNvSpPr/>
          <p:nvPr/>
        </p:nvSpPr>
        <p:spPr>
          <a:xfrm>
            <a:off x="4512251" y="449353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System inquires parameter data</a:t>
            </a:r>
          </a:p>
        </p:txBody>
      </p: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82D77D79-7BA9-43E0-8F0F-EE9CE6508C67}"/>
              </a:ext>
            </a:extLst>
          </p:cNvPr>
          <p:cNvCxnSpPr>
            <a:stCxn id="299" idx="2"/>
            <a:endCxn id="194" idx="0"/>
          </p:cNvCxnSpPr>
          <p:nvPr/>
        </p:nvCxnSpPr>
        <p:spPr>
          <a:xfrm rot="16200000" flipH="1">
            <a:off x="5295555" y="4646719"/>
            <a:ext cx="846218" cy="1339224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570874-1305-4798-87D4-D07F92B30E76}"/>
              </a:ext>
            </a:extLst>
          </p:cNvPr>
          <p:cNvCxnSpPr>
            <a:cxnSpLocks/>
            <a:stCxn id="142" idx="3"/>
            <a:endCxn id="92" idx="1"/>
          </p:cNvCxnSpPr>
          <p:nvPr/>
        </p:nvCxnSpPr>
        <p:spPr>
          <a:xfrm>
            <a:off x="6985886" y="3126772"/>
            <a:ext cx="3077919" cy="1767058"/>
          </a:xfrm>
          <a:prstGeom prst="bentConnector3">
            <a:avLst>
              <a:gd name="adj1" fmla="val 6138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AEAEAE50-FD53-4B81-953E-1C7A940E2D74}"/>
              </a:ext>
            </a:extLst>
          </p:cNvPr>
          <p:cNvSpPr/>
          <p:nvPr/>
        </p:nvSpPr>
        <p:spPr>
          <a:xfrm>
            <a:off x="3201667" y="25447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48" name="Connector: Elbow 347">
            <a:extLst>
              <a:ext uri="{FF2B5EF4-FFF2-40B4-BE49-F238E27FC236}">
                <a16:creationId xmlns:a16="http://schemas.microsoft.com/office/drawing/2014/main" id="{EEB8C92C-E0FE-4FCB-B8C1-41AF51A3D3BF}"/>
              </a:ext>
            </a:extLst>
          </p:cNvPr>
          <p:cNvCxnSpPr>
            <a:stCxn id="134" idx="0"/>
            <a:endCxn id="243" idx="2"/>
          </p:cNvCxnSpPr>
          <p:nvPr/>
        </p:nvCxnSpPr>
        <p:spPr>
          <a:xfrm rot="16200000" flipV="1">
            <a:off x="6719872" y="3793399"/>
            <a:ext cx="784362" cy="638291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4FA538F9-F0A5-49D8-B47C-AD07DF940213}"/>
              </a:ext>
            </a:extLst>
          </p:cNvPr>
          <p:cNvCxnSpPr>
            <a:cxnSpLocks/>
            <a:stCxn id="227" idx="0"/>
            <a:endCxn id="417" idx="1"/>
          </p:cNvCxnSpPr>
          <p:nvPr/>
        </p:nvCxnSpPr>
        <p:spPr>
          <a:xfrm rot="5400000" flipH="1" flipV="1">
            <a:off x="3848301" y="302311"/>
            <a:ext cx="2050655" cy="2434306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4BF47489-8F12-4F9F-A59B-038D437532E8}"/>
              </a:ext>
            </a:extLst>
          </p:cNvPr>
          <p:cNvCxnSpPr>
            <a:cxnSpLocks/>
            <a:stCxn id="61" idx="0"/>
            <a:endCxn id="417" idx="1"/>
          </p:cNvCxnSpPr>
          <p:nvPr/>
        </p:nvCxnSpPr>
        <p:spPr>
          <a:xfrm rot="5400000" flipH="1" flipV="1">
            <a:off x="2616047" y="-674291"/>
            <a:ext cx="2306306" cy="4643161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7F6D610F-D7E9-488D-80BB-1D0188202E79}"/>
              </a:ext>
            </a:extLst>
          </p:cNvPr>
          <p:cNvCxnSpPr>
            <a:cxnSpLocks/>
            <a:stCxn id="346" idx="0"/>
            <a:endCxn id="97" idx="2"/>
          </p:cNvCxnSpPr>
          <p:nvPr/>
        </p:nvCxnSpPr>
        <p:spPr>
          <a:xfrm flipV="1">
            <a:off x="3246667" y="1347267"/>
            <a:ext cx="125" cy="1197525"/>
          </a:xfrm>
          <a:prstGeom prst="straightConnector1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454CBC2-2970-4256-A78A-AB76CE5F03BE}"/>
              </a:ext>
            </a:extLst>
          </p:cNvPr>
          <p:cNvSpPr/>
          <p:nvPr/>
        </p:nvSpPr>
        <p:spPr>
          <a:xfrm>
            <a:off x="5529564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9F32BFD-B4CD-445D-B38D-0B2CA91D7EC7}"/>
              </a:ext>
            </a:extLst>
          </p:cNvPr>
          <p:cNvCxnSpPr>
            <a:cxnSpLocks/>
            <a:stCxn id="128" idx="0"/>
            <a:endCxn id="172" idx="2"/>
          </p:cNvCxnSpPr>
          <p:nvPr/>
        </p:nvCxnSpPr>
        <p:spPr>
          <a:xfrm rot="5400000" flipH="1" flipV="1">
            <a:off x="5840665" y="1060368"/>
            <a:ext cx="345052" cy="740968"/>
          </a:xfrm>
          <a:prstGeom prst="bentConnector3">
            <a:avLst>
              <a:gd name="adj1" fmla="val 49310"/>
            </a:avLst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Rectangle 407">
            <a:extLst>
              <a:ext uri="{FF2B5EF4-FFF2-40B4-BE49-F238E27FC236}">
                <a16:creationId xmlns:a16="http://schemas.microsoft.com/office/drawing/2014/main" id="{45CCACE6-C04D-4BFF-A67A-B0D9A1C93117}"/>
              </a:ext>
            </a:extLst>
          </p:cNvPr>
          <p:cNvSpPr/>
          <p:nvPr/>
        </p:nvSpPr>
        <p:spPr>
          <a:xfrm>
            <a:off x="1802334" y="4138409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Validation is disabled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889580E1-EEA2-4E26-9B6A-0BDA258BE5CD}"/>
              </a:ext>
            </a:extLst>
          </p:cNvPr>
          <p:cNvSpPr/>
          <p:nvPr/>
        </p:nvSpPr>
        <p:spPr>
          <a:xfrm>
            <a:off x="3952037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validated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54C28C43-553C-45B6-9AAC-2FD1A29072F5}"/>
              </a:ext>
            </a:extLst>
          </p:cNvPr>
          <p:cNvSpPr/>
          <p:nvPr/>
        </p:nvSpPr>
        <p:spPr>
          <a:xfrm>
            <a:off x="2313273" y="153049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75EF43-B2DA-416E-B83E-C505F54F9594}"/>
              </a:ext>
            </a:extLst>
          </p:cNvPr>
          <p:cNvSpPr/>
          <p:nvPr/>
        </p:nvSpPr>
        <p:spPr>
          <a:xfrm>
            <a:off x="1815045" y="10208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Parameter data specification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3CDE1DC-2DDC-4C16-8E78-9525097285EE}"/>
              </a:ext>
            </a:extLst>
          </p:cNvPr>
          <p:cNvSpPr/>
          <p:nvPr/>
        </p:nvSpPr>
        <p:spPr>
          <a:xfrm>
            <a:off x="6090781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9D54ABFF-94E3-4814-B82A-446C3B478380}"/>
              </a:ext>
            </a:extLst>
          </p:cNvPr>
          <p:cNvSpPr/>
          <p:nvPr/>
        </p:nvSpPr>
        <p:spPr>
          <a:xfrm>
            <a:off x="1803220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T2-level request is created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557A07F-E11F-4A55-98CC-9EF5A902B983}"/>
              </a:ext>
            </a:extLst>
          </p:cNvPr>
          <p:cNvSpPr/>
          <p:nvPr/>
        </p:nvSpPr>
        <p:spPr>
          <a:xfrm>
            <a:off x="3930182" y="539136"/>
            <a:ext cx="1120318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System inquires parameter value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285CB5F-97F1-4D70-A5A4-1C157098B0BD}"/>
              </a:ext>
            </a:extLst>
          </p:cNvPr>
          <p:cNvSpPr/>
          <p:nvPr/>
        </p:nvSpPr>
        <p:spPr>
          <a:xfrm>
            <a:off x="3935675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Tier Setup is required</a:t>
            </a:r>
          </a:p>
        </p:txBody>
      </p: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B5BCB565-BAFE-44FB-BB26-86778157A567}"/>
              </a:ext>
            </a:extLst>
          </p:cNvPr>
          <p:cNvCxnSpPr>
            <a:cxnSpLocks/>
            <a:stCxn id="299" idx="0"/>
            <a:endCxn id="292" idx="1"/>
          </p:cNvCxnSpPr>
          <p:nvPr/>
        </p:nvCxnSpPr>
        <p:spPr>
          <a:xfrm rot="5400000" flipH="1" flipV="1">
            <a:off x="3812069" y="2667836"/>
            <a:ext cx="3062679" cy="588713"/>
          </a:xfrm>
          <a:prstGeom prst="bentConnector2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52991C-A83A-4D0D-93C3-FFED663405FB}"/>
              </a:ext>
            </a:extLst>
          </p:cNvPr>
          <p:cNvCxnSpPr>
            <a:stCxn id="71" idx="3"/>
            <a:endCxn id="94" idx="1"/>
          </p:cNvCxnSpPr>
          <p:nvPr/>
        </p:nvCxnSpPr>
        <p:spPr>
          <a:xfrm>
            <a:off x="3843204" y="2985791"/>
            <a:ext cx="2339129" cy="4621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Elbow 367">
            <a:extLst>
              <a:ext uri="{FF2B5EF4-FFF2-40B4-BE49-F238E27FC236}">
                <a16:creationId xmlns:a16="http://schemas.microsoft.com/office/drawing/2014/main" id="{8CDE17A1-DEFD-4993-878F-010544F9C30B}"/>
              </a:ext>
            </a:extLst>
          </p:cNvPr>
          <p:cNvCxnSpPr>
            <a:stCxn id="98" idx="2"/>
            <a:endCxn id="240" idx="2"/>
          </p:cNvCxnSpPr>
          <p:nvPr/>
        </p:nvCxnSpPr>
        <p:spPr>
          <a:xfrm rot="16200000" flipH="1">
            <a:off x="3761010" y="1093098"/>
            <a:ext cx="311906" cy="4942626"/>
          </a:xfrm>
          <a:prstGeom prst="bentConnector3">
            <a:avLst>
              <a:gd name="adj1" fmla="val 22703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14E7BA44-E8ED-46E0-A53B-F401B6AD6F9E}"/>
              </a:ext>
            </a:extLst>
          </p:cNvPr>
          <p:cNvCxnSpPr>
            <a:stCxn id="98" idx="2"/>
            <a:endCxn id="102" idx="1"/>
          </p:cNvCxnSpPr>
          <p:nvPr/>
        </p:nvCxnSpPr>
        <p:spPr>
          <a:xfrm rot="16200000" flipH="1">
            <a:off x="2455663" y="2398444"/>
            <a:ext cx="2716271" cy="4736297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or: Elbow 412">
            <a:extLst>
              <a:ext uri="{FF2B5EF4-FFF2-40B4-BE49-F238E27FC236}">
                <a16:creationId xmlns:a16="http://schemas.microsoft.com/office/drawing/2014/main" id="{8ED9BFE0-E389-4C2A-9A00-2A489B1775DB}"/>
              </a:ext>
            </a:extLst>
          </p:cNvPr>
          <p:cNvCxnSpPr>
            <a:stCxn id="394" idx="3"/>
            <a:endCxn id="172" idx="2"/>
          </p:cNvCxnSpPr>
          <p:nvPr/>
        </p:nvCxnSpPr>
        <p:spPr>
          <a:xfrm flipV="1">
            <a:off x="5619564" y="1258326"/>
            <a:ext cx="764111" cy="172526"/>
          </a:xfrm>
          <a:prstGeom prst="bentConnector2">
            <a:avLst/>
          </a:prstGeom>
          <a:ln w="15875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FA7A112C-5346-47F4-BCFE-9F2346AB0DFD}"/>
              </a:ext>
            </a:extLst>
          </p:cNvPr>
          <p:cNvCxnSpPr>
            <a:cxnSpLocks/>
            <a:stCxn id="127" idx="3"/>
            <a:endCxn id="92" idx="1"/>
          </p:cNvCxnSpPr>
          <p:nvPr/>
        </p:nvCxnSpPr>
        <p:spPr>
          <a:xfrm>
            <a:off x="7018947" y="494136"/>
            <a:ext cx="3044858" cy="4399694"/>
          </a:xfrm>
          <a:prstGeom prst="bentConnector3">
            <a:avLst>
              <a:gd name="adj1" fmla="val 61262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770B88-F35D-419A-8D96-A200FFC08C4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6979102" y="2832327"/>
            <a:ext cx="3075599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5657FA87-E037-424E-B38E-9BEDA4268B36}"/>
              </a:ext>
            </a:extLst>
          </p:cNvPr>
          <p:cNvCxnSpPr>
            <a:stCxn id="102" idx="3"/>
            <a:endCxn id="92" idx="1"/>
          </p:cNvCxnSpPr>
          <p:nvPr/>
        </p:nvCxnSpPr>
        <p:spPr>
          <a:xfrm flipV="1">
            <a:off x="6973947" y="4893830"/>
            <a:ext cx="3089858" cy="1230899"/>
          </a:xfrm>
          <a:prstGeom prst="bentConnector3">
            <a:avLst>
              <a:gd name="adj1" fmla="val 61765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>
            <a:extLst>
              <a:ext uri="{FF2B5EF4-FFF2-40B4-BE49-F238E27FC236}">
                <a16:creationId xmlns:a16="http://schemas.microsoft.com/office/drawing/2014/main" id="{6CFF0FB9-9D03-4DAF-BA6D-BB3FF0549FAD}"/>
              </a:ext>
            </a:extLst>
          </p:cNvPr>
          <p:cNvSpPr/>
          <p:nvPr/>
        </p:nvSpPr>
        <p:spPr>
          <a:xfrm>
            <a:off x="7815728" y="533425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Data inquiring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EAA5BF66-716C-4108-ABFF-5124815AB5D4}"/>
              </a:ext>
            </a:extLst>
          </p:cNvPr>
          <p:cNvSpPr/>
          <p:nvPr/>
        </p:nvSpPr>
        <p:spPr>
          <a:xfrm>
            <a:off x="7809949" y="24440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is approved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2D2B2259-39D5-44A7-8B84-593977FAA331}"/>
              </a:ext>
            </a:extLst>
          </p:cNvPr>
          <p:cNvSpPr/>
          <p:nvPr/>
        </p:nvSpPr>
        <p:spPr>
          <a:xfrm>
            <a:off x="7816726" y="320166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Request is failed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772AE4E-280E-423D-B6DD-505D9F65B65D}"/>
              </a:ext>
            </a:extLst>
          </p:cNvPr>
          <p:cNvSpPr/>
          <p:nvPr/>
        </p:nvSpPr>
        <p:spPr>
          <a:xfrm>
            <a:off x="7809949" y="5703157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Tier Setup is failed</a:t>
            </a:r>
          </a:p>
        </p:txBody>
      </p:sp>
    </p:spTree>
    <p:extLst>
      <p:ext uri="{BB962C8B-B14F-4D97-AF65-F5344CB8AC3E}">
        <p14:creationId xmlns:p14="http://schemas.microsoft.com/office/powerpoint/2010/main" val="399929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8D71E691-FABA-402E-8D90-CF25169E5A6D}"/>
              </a:ext>
            </a:extLst>
          </p:cNvPr>
          <p:cNvCxnSpPr>
            <a:stCxn id="68" idx="2"/>
            <a:endCxn id="102" idx="1"/>
          </p:cNvCxnSpPr>
          <p:nvPr/>
        </p:nvCxnSpPr>
        <p:spPr>
          <a:xfrm rot="16200000" flipH="1">
            <a:off x="3588799" y="3531581"/>
            <a:ext cx="2452746" cy="2733550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184289" y="1019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9656348" y="529612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054701" y="243632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9655527" y="325185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63805" y="449783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5933" y="340994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2333" y="259441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591926" y="653157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764673" y="91177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6181947" y="572872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1249620" y="280044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88647" y="340150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rcRect/>
          <a:stretch/>
        </p:blipFill>
        <p:spPr>
          <a:xfrm>
            <a:off x="3051204" y="258979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088330" y="307621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908901" y="5151052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442171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400649" y="344895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9347633" y="265383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096195" y="279907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531679" y="25785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533878" y="118539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2959129" y="29496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3840182" y="279527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928947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9357575" y="498154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9357575" y="47082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895886" y="30817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1812006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Validation is enabled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3060683" y="73327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3611475" y="2544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343276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747907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2864475" y="114405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63333" y="3205247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2913846" y="23278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3766" y="24813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6004618" y="-518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5999508" y="563550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876365" y="23248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893302" y="440353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4D27C-6D58-4DFB-8D7B-FBFCC2A6E123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1719141" y="2994657"/>
            <a:ext cx="1239988" cy="3786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C0314D2-008D-4E46-BFE7-51F6150261F1}"/>
              </a:ext>
            </a:extLst>
          </p:cNvPr>
          <p:cNvSpPr/>
          <p:nvPr/>
        </p:nvSpPr>
        <p:spPr>
          <a:xfrm>
            <a:off x="5105906" y="1603378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Parameter value is inquired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12036FB-2C11-4DB0-A862-7145CC4887ED}"/>
              </a:ext>
            </a:extLst>
          </p:cNvPr>
          <p:cNvSpPr/>
          <p:nvPr/>
        </p:nvSpPr>
        <p:spPr>
          <a:xfrm>
            <a:off x="6896836" y="1609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Parameter value is presented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0628668-1DD4-411B-BA90-081113296A2E}"/>
              </a:ext>
            </a:extLst>
          </p:cNvPr>
          <p:cNvSpPr/>
          <p:nvPr/>
        </p:nvSpPr>
        <p:spPr>
          <a:xfrm>
            <a:off x="6894397" y="45047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Tier Setup is complete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6CDAAE0-F5BB-4F1D-91FB-0A395314844E}"/>
              </a:ext>
            </a:extLst>
          </p:cNvPr>
          <p:cNvSpPr/>
          <p:nvPr/>
        </p:nvSpPr>
        <p:spPr>
          <a:xfrm>
            <a:off x="6338675" y="11683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5A294DE-0BC2-4275-B144-CDB2CB71625E}"/>
              </a:ext>
            </a:extLst>
          </p:cNvPr>
          <p:cNvSpPr/>
          <p:nvPr/>
        </p:nvSpPr>
        <p:spPr>
          <a:xfrm>
            <a:off x="6706782" y="1189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BC256190-2663-4393-BC08-03CB13DE228F}"/>
              </a:ext>
            </a:extLst>
          </p:cNvPr>
          <p:cNvCxnSpPr>
            <a:cxnSpLocks/>
            <a:stCxn id="209" idx="0"/>
            <a:endCxn id="131" idx="2"/>
          </p:cNvCxnSpPr>
          <p:nvPr/>
        </p:nvCxnSpPr>
        <p:spPr>
          <a:xfrm rot="5400000" flipH="1" flipV="1">
            <a:off x="6795299" y="1962261"/>
            <a:ext cx="590947" cy="685730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4733BE-EAA5-4EA2-9B67-25F389F4C0D6}"/>
              </a:ext>
            </a:extLst>
          </p:cNvPr>
          <p:cNvSpPr/>
          <p:nvPr/>
        </p:nvSpPr>
        <p:spPr>
          <a:xfrm>
            <a:off x="6343276" y="57394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CFCDFB1-2473-43D0-874A-3AF0D6518413}"/>
              </a:ext>
            </a:extLst>
          </p:cNvPr>
          <p:cNvSpPr/>
          <p:nvPr/>
        </p:nvSpPr>
        <p:spPr>
          <a:xfrm>
            <a:off x="6751782" y="57394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06E9EE7A-79D1-4219-8F40-0B6AF666CFF8}"/>
              </a:ext>
            </a:extLst>
          </p:cNvPr>
          <p:cNvCxnSpPr>
            <a:cxnSpLocks/>
            <a:stCxn id="173" idx="2"/>
            <a:endCxn id="131" idx="0"/>
          </p:cNvCxnSpPr>
          <p:nvPr/>
        </p:nvCxnSpPr>
        <p:spPr>
          <a:xfrm rot="16200000" flipH="1">
            <a:off x="6927511" y="1103834"/>
            <a:ext cx="330397" cy="681855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C80C086-EEF0-4965-8A72-F1EA282F46E3}"/>
              </a:ext>
            </a:extLst>
          </p:cNvPr>
          <p:cNvSpPr/>
          <p:nvPr/>
        </p:nvSpPr>
        <p:spPr>
          <a:xfrm>
            <a:off x="6338979" y="25988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07F2D32-58D4-4D21-9423-FDBC2D1EC942}"/>
              </a:ext>
            </a:extLst>
          </p:cNvPr>
          <p:cNvSpPr/>
          <p:nvPr/>
        </p:nvSpPr>
        <p:spPr>
          <a:xfrm>
            <a:off x="6702907" y="26005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70271FD-28BF-41CD-BF13-4B4389A122B9}"/>
              </a:ext>
            </a:extLst>
          </p:cNvPr>
          <p:cNvCxnSpPr>
            <a:stCxn id="195" idx="0"/>
            <a:endCxn id="134" idx="2"/>
          </p:cNvCxnSpPr>
          <p:nvPr/>
        </p:nvCxnSpPr>
        <p:spPr>
          <a:xfrm rot="5400000" flipH="1" flipV="1">
            <a:off x="6696478" y="5004721"/>
            <a:ext cx="835024" cy="634416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F662B31-B866-44F0-9558-8B0A69CFC7D4}"/>
              </a:ext>
            </a:extLst>
          </p:cNvPr>
          <p:cNvSpPr/>
          <p:nvPr/>
        </p:nvSpPr>
        <p:spPr>
          <a:xfrm>
            <a:off x="3102242" y="357461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84E2C6D-2FC5-4DDE-AC3B-D565BEF21A21}"/>
              </a:ext>
            </a:extLst>
          </p:cNvPr>
          <p:cNvSpPr/>
          <p:nvPr/>
        </p:nvSpPr>
        <p:spPr>
          <a:xfrm>
            <a:off x="3600730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85AF483-D2EB-47CC-BA52-C590A3F420B0}"/>
              </a:ext>
            </a:extLst>
          </p:cNvPr>
          <p:cNvCxnSpPr>
            <a:cxnSpLocks/>
            <a:stCxn id="208" idx="0"/>
            <a:endCxn id="128" idx="2"/>
          </p:cNvCxnSpPr>
          <p:nvPr/>
        </p:nvCxnSpPr>
        <p:spPr>
          <a:xfrm rot="16200000" flipV="1">
            <a:off x="5715442" y="1930335"/>
            <a:ext cx="595803" cy="741272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3A39E57-849D-4F02-9B53-805B7B0FA6BD}"/>
              </a:ext>
            </a:extLst>
          </p:cNvPr>
          <p:cNvSpPr/>
          <p:nvPr/>
        </p:nvSpPr>
        <p:spPr>
          <a:xfrm>
            <a:off x="5637765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4064DC8E-450B-44F1-8CE9-03D3C169A204}"/>
              </a:ext>
            </a:extLst>
          </p:cNvPr>
          <p:cNvSpPr/>
          <p:nvPr/>
        </p:nvSpPr>
        <p:spPr>
          <a:xfrm>
            <a:off x="4512251" y="449353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System inquires parameter data</a:t>
            </a:r>
          </a:p>
        </p:txBody>
      </p: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82D77D79-7BA9-43E0-8F0F-EE9CE6508C67}"/>
              </a:ext>
            </a:extLst>
          </p:cNvPr>
          <p:cNvCxnSpPr>
            <a:stCxn id="299" idx="2"/>
            <a:endCxn id="194" idx="0"/>
          </p:cNvCxnSpPr>
          <p:nvPr/>
        </p:nvCxnSpPr>
        <p:spPr>
          <a:xfrm rot="16200000" flipH="1">
            <a:off x="5295555" y="4646719"/>
            <a:ext cx="846218" cy="1339224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AEAEAE50-FD53-4B81-953E-1C7A940E2D74}"/>
              </a:ext>
            </a:extLst>
          </p:cNvPr>
          <p:cNvSpPr/>
          <p:nvPr/>
        </p:nvSpPr>
        <p:spPr>
          <a:xfrm>
            <a:off x="3201667" y="25447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48" name="Connector: Elbow 347">
            <a:extLst>
              <a:ext uri="{FF2B5EF4-FFF2-40B4-BE49-F238E27FC236}">
                <a16:creationId xmlns:a16="http://schemas.microsoft.com/office/drawing/2014/main" id="{EEB8C92C-E0FE-4FCB-B8C1-41AF51A3D3BF}"/>
              </a:ext>
            </a:extLst>
          </p:cNvPr>
          <p:cNvCxnSpPr>
            <a:stCxn id="134" idx="0"/>
            <a:endCxn id="243" idx="2"/>
          </p:cNvCxnSpPr>
          <p:nvPr/>
        </p:nvCxnSpPr>
        <p:spPr>
          <a:xfrm rot="16200000" flipV="1">
            <a:off x="6719872" y="3793399"/>
            <a:ext cx="784362" cy="638291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4FA538F9-F0A5-49D8-B47C-AD07DF940213}"/>
              </a:ext>
            </a:extLst>
          </p:cNvPr>
          <p:cNvCxnSpPr>
            <a:cxnSpLocks/>
            <a:stCxn id="227" idx="0"/>
            <a:endCxn id="417" idx="1"/>
          </p:cNvCxnSpPr>
          <p:nvPr/>
        </p:nvCxnSpPr>
        <p:spPr>
          <a:xfrm rot="5400000" flipH="1" flipV="1">
            <a:off x="3848301" y="302311"/>
            <a:ext cx="2050655" cy="2434306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4BF47489-8F12-4F9F-A59B-038D437532E8}"/>
              </a:ext>
            </a:extLst>
          </p:cNvPr>
          <p:cNvCxnSpPr>
            <a:cxnSpLocks/>
            <a:stCxn id="61" idx="0"/>
            <a:endCxn id="417" idx="1"/>
          </p:cNvCxnSpPr>
          <p:nvPr/>
        </p:nvCxnSpPr>
        <p:spPr>
          <a:xfrm rot="5400000" flipH="1" flipV="1">
            <a:off x="2616047" y="-674291"/>
            <a:ext cx="2306306" cy="4643161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7F6D610F-D7E9-488D-80BB-1D0188202E79}"/>
              </a:ext>
            </a:extLst>
          </p:cNvPr>
          <p:cNvCxnSpPr>
            <a:cxnSpLocks/>
            <a:stCxn id="346" idx="0"/>
            <a:endCxn id="97" idx="2"/>
          </p:cNvCxnSpPr>
          <p:nvPr/>
        </p:nvCxnSpPr>
        <p:spPr>
          <a:xfrm flipV="1">
            <a:off x="3246667" y="1347267"/>
            <a:ext cx="125" cy="1197525"/>
          </a:xfrm>
          <a:prstGeom prst="straightConnector1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454CBC2-2970-4256-A78A-AB76CE5F03BE}"/>
              </a:ext>
            </a:extLst>
          </p:cNvPr>
          <p:cNvSpPr/>
          <p:nvPr/>
        </p:nvSpPr>
        <p:spPr>
          <a:xfrm>
            <a:off x="5529564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9F32BFD-B4CD-445D-B38D-0B2CA91D7EC7}"/>
              </a:ext>
            </a:extLst>
          </p:cNvPr>
          <p:cNvCxnSpPr>
            <a:cxnSpLocks/>
            <a:stCxn id="128" idx="0"/>
            <a:endCxn id="172" idx="2"/>
          </p:cNvCxnSpPr>
          <p:nvPr/>
        </p:nvCxnSpPr>
        <p:spPr>
          <a:xfrm rot="5400000" flipH="1" flipV="1">
            <a:off x="5840665" y="1060368"/>
            <a:ext cx="345052" cy="740968"/>
          </a:xfrm>
          <a:prstGeom prst="bentConnector3">
            <a:avLst>
              <a:gd name="adj1" fmla="val 49310"/>
            </a:avLst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Rectangle 407">
            <a:extLst>
              <a:ext uri="{FF2B5EF4-FFF2-40B4-BE49-F238E27FC236}">
                <a16:creationId xmlns:a16="http://schemas.microsoft.com/office/drawing/2014/main" id="{45CCACE6-C04D-4BFF-A67A-B0D9A1C93117}"/>
              </a:ext>
            </a:extLst>
          </p:cNvPr>
          <p:cNvSpPr/>
          <p:nvPr/>
        </p:nvSpPr>
        <p:spPr>
          <a:xfrm>
            <a:off x="1802334" y="4138409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Validation is disabled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889580E1-EEA2-4E26-9B6A-0BDA258BE5CD}"/>
              </a:ext>
            </a:extLst>
          </p:cNvPr>
          <p:cNvSpPr/>
          <p:nvPr/>
        </p:nvSpPr>
        <p:spPr>
          <a:xfrm>
            <a:off x="3952037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validated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54C28C43-553C-45B6-9AAC-2FD1A29072F5}"/>
              </a:ext>
            </a:extLst>
          </p:cNvPr>
          <p:cNvSpPr/>
          <p:nvPr/>
        </p:nvSpPr>
        <p:spPr>
          <a:xfrm>
            <a:off x="2313273" y="153049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75EF43-B2DA-416E-B83E-C505F54F9594}"/>
              </a:ext>
            </a:extLst>
          </p:cNvPr>
          <p:cNvSpPr/>
          <p:nvPr/>
        </p:nvSpPr>
        <p:spPr>
          <a:xfrm>
            <a:off x="1815045" y="10208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Parameter data specification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3CDE1DC-2DDC-4C16-8E78-9525097285EE}"/>
              </a:ext>
            </a:extLst>
          </p:cNvPr>
          <p:cNvSpPr/>
          <p:nvPr/>
        </p:nvSpPr>
        <p:spPr>
          <a:xfrm>
            <a:off x="6090781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9D54ABFF-94E3-4814-B82A-446C3B478380}"/>
              </a:ext>
            </a:extLst>
          </p:cNvPr>
          <p:cNvSpPr/>
          <p:nvPr/>
        </p:nvSpPr>
        <p:spPr>
          <a:xfrm>
            <a:off x="1803220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T2-level request is created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557A07F-E11F-4A55-98CC-9EF5A902B983}"/>
              </a:ext>
            </a:extLst>
          </p:cNvPr>
          <p:cNvSpPr/>
          <p:nvPr/>
        </p:nvSpPr>
        <p:spPr>
          <a:xfrm>
            <a:off x="3930182" y="539136"/>
            <a:ext cx="1120318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System inquires parameter value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285CB5F-97F1-4D70-A5A4-1C157098B0BD}"/>
              </a:ext>
            </a:extLst>
          </p:cNvPr>
          <p:cNvSpPr/>
          <p:nvPr/>
        </p:nvSpPr>
        <p:spPr>
          <a:xfrm>
            <a:off x="3935675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Tier Setup is required</a:t>
            </a:r>
          </a:p>
        </p:txBody>
      </p: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B5BCB565-BAFE-44FB-BB26-86778157A567}"/>
              </a:ext>
            </a:extLst>
          </p:cNvPr>
          <p:cNvCxnSpPr>
            <a:cxnSpLocks/>
            <a:stCxn id="299" idx="0"/>
            <a:endCxn id="292" idx="1"/>
          </p:cNvCxnSpPr>
          <p:nvPr/>
        </p:nvCxnSpPr>
        <p:spPr>
          <a:xfrm rot="5400000" flipH="1" flipV="1">
            <a:off x="3812069" y="2667836"/>
            <a:ext cx="3062679" cy="588713"/>
          </a:xfrm>
          <a:prstGeom prst="bentConnector2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52991C-A83A-4D0D-93C3-FFED663405FB}"/>
              </a:ext>
            </a:extLst>
          </p:cNvPr>
          <p:cNvCxnSpPr>
            <a:stCxn id="71" idx="3"/>
            <a:endCxn id="94" idx="1"/>
          </p:cNvCxnSpPr>
          <p:nvPr/>
        </p:nvCxnSpPr>
        <p:spPr>
          <a:xfrm>
            <a:off x="3843204" y="2985791"/>
            <a:ext cx="2339129" cy="4621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Elbow 367">
            <a:extLst>
              <a:ext uri="{FF2B5EF4-FFF2-40B4-BE49-F238E27FC236}">
                <a16:creationId xmlns:a16="http://schemas.microsoft.com/office/drawing/2014/main" id="{8CDE17A1-DEFD-4993-878F-010544F9C30B}"/>
              </a:ext>
            </a:extLst>
          </p:cNvPr>
          <p:cNvCxnSpPr>
            <a:stCxn id="98" idx="2"/>
            <a:endCxn id="240" idx="2"/>
          </p:cNvCxnSpPr>
          <p:nvPr/>
        </p:nvCxnSpPr>
        <p:spPr>
          <a:xfrm rot="16200000" flipH="1">
            <a:off x="3761010" y="1093098"/>
            <a:ext cx="311906" cy="4942626"/>
          </a:xfrm>
          <a:prstGeom prst="bentConnector3">
            <a:avLst>
              <a:gd name="adj1" fmla="val 22703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14E7BA44-E8ED-46E0-A53B-F401B6AD6F9E}"/>
              </a:ext>
            </a:extLst>
          </p:cNvPr>
          <p:cNvCxnSpPr>
            <a:stCxn id="98" idx="2"/>
            <a:endCxn id="102" idx="1"/>
          </p:cNvCxnSpPr>
          <p:nvPr/>
        </p:nvCxnSpPr>
        <p:spPr>
          <a:xfrm rot="16200000" flipH="1">
            <a:off x="2455663" y="2398444"/>
            <a:ext cx="2716271" cy="4736297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or: Elbow 412">
            <a:extLst>
              <a:ext uri="{FF2B5EF4-FFF2-40B4-BE49-F238E27FC236}">
                <a16:creationId xmlns:a16="http://schemas.microsoft.com/office/drawing/2014/main" id="{8ED9BFE0-E389-4C2A-9A00-2A489B1775DB}"/>
              </a:ext>
            </a:extLst>
          </p:cNvPr>
          <p:cNvCxnSpPr>
            <a:stCxn id="394" idx="3"/>
            <a:endCxn id="172" idx="2"/>
          </p:cNvCxnSpPr>
          <p:nvPr/>
        </p:nvCxnSpPr>
        <p:spPr>
          <a:xfrm flipV="1">
            <a:off x="5619564" y="1258326"/>
            <a:ext cx="764111" cy="172526"/>
          </a:xfrm>
          <a:prstGeom prst="bentConnector2">
            <a:avLst/>
          </a:prstGeom>
          <a:ln w="15875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FA7A112C-5346-47F4-BCFE-9F2346AB0DFD}"/>
              </a:ext>
            </a:extLst>
          </p:cNvPr>
          <p:cNvCxnSpPr>
            <a:cxnSpLocks/>
            <a:stCxn id="127" idx="3"/>
            <a:endCxn id="92" idx="1"/>
          </p:cNvCxnSpPr>
          <p:nvPr/>
        </p:nvCxnSpPr>
        <p:spPr>
          <a:xfrm>
            <a:off x="7018947" y="494136"/>
            <a:ext cx="3044858" cy="4399694"/>
          </a:xfrm>
          <a:prstGeom prst="bentConnector3">
            <a:avLst>
              <a:gd name="adj1" fmla="val 61262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770B88-F35D-419A-8D96-A200FFC08C4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6979102" y="2832327"/>
            <a:ext cx="3075599" cy="0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5657FA87-E037-424E-B38E-9BEDA4268B36}"/>
              </a:ext>
            </a:extLst>
          </p:cNvPr>
          <p:cNvCxnSpPr>
            <a:stCxn id="102" idx="3"/>
            <a:endCxn id="92" idx="1"/>
          </p:cNvCxnSpPr>
          <p:nvPr/>
        </p:nvCxnSpPr>
        <p:spPr>
          <a:xfrm flipV="1">
            <a:off x="6973947" y="4893830"/>
            <a:ext cx="3089858" cy="1230899"/>
          </a:xfrm>
          <a:prstGeom prst="bentConnector3">
            <a:avLst>
              <a:gd name="adj1" fmla="val 61765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>
            <a:extLst>
              <a:ext uri="{FF2B5EF4-FFF2-40B4-BE49-F238E27FC236}">
                <a16:creationId xmlns:a16="http://schemas.microsoft.com/office/drawing/2014/main" id="{6CFF0FB9-9D03-4DAF-BA6D-BB3FF0549FAD}"/>
              </a:ext>
            </a:extLst>
          </p:cNvPr>
          <p:cNvSpPr/>
          <p:nvPr/>
        </p:nvSpPr>
        <p:spPr>
          <a:xfrm>
            <a:off x="7815728" y="533425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Data inquiring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EAA5BF66-716C-4108-ABFF-5124815AB5D4}"/>
              </a:ext>
            </a:extLst>
          </p:cNvPr>
          <p:cNvSpPr/>
          <p:nvPr/>
        </p:nvSpPr>
        <p:spPr>
          <a:xfrm>
            <a:off x="7809949" y="24440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is approved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2D2B2259-39D5-44A7-8B84-593977FAA331}"/>
              </a:ext>
            </a:extLst>
          </p:cNvPr>
          <p:cNvSpPr/>
          <p:nvPr/>
        </p:nvSpPr>
        <p:spPr>
          <a:xfrm>
            <a:off x="7816726" y="320166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Request is failed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772AE4E-280E-423D-B6DD-505D9F65B65D}"/>
              </a:ext>
            </a:extLst>
          </p:cNvPr>
          <p:cNvSpPr/>
          <p:nvPr/>
        </p:nvSpPr>
        <p:spPr>
          <a:xfrm>
            <a:off x="7809949" y="5703157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Tier Setup is failed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570874-1305-4798-87D4-D07F92B30E76}"/>
              </a:ext>
            </a:extLst>
          </p:cNvPr>
          <p:cNvCxnSpPr>
            <a:cxnSpLocks/>
            <a:stCxn id="142" idx="3"/>
            <a:endCxn id="92" idx="1"/>
          </p:cNvCxnSpPr>
          <p:nvPr/>
        </p:nvCxnSpPr>
        <p:spPr>
          <a:xfrm>
            <a:off x="6985886" y="3126772"/>
            <a:ext cx="3077919" cy="1767058"/>
          </a:xfrm>
          <a:prstGeom prst="bentConnector3">
            <a:avLst>
              <a:gd name="adj1" fmla="val 61388"/>
            </a:avLst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94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8D71E691-FABA-402E-8D90-CF25169E5A6D}"/>
              </a:ext>
            </a:extLst>
          </p:cNvPr>
          <p:cNvCxnSpPr>
            <a:stCxn id="68" idx="2"/>
            <a:endCxn id="102" idx="1"/>
          </p:cNvCxnSpPr>
          <p:nvPr/>
        </p:nvCxnSpPr>
        <p:spPr>
          <a:xfrm rot="16200000" flipH="1">
            <a:off x="3588799" y="3531581"/>
            <a:ext cx="2452746" cy="2733550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184289" y="1019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9656348" y="529612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054701" y="243632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9655527" y="325185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63805" y="449783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5933" y="340994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6182333" y="259441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591926" y="653157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764673" y="91177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1947" y="572872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1249620" y="280044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88647" y="340150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rcRect/>
          <a:stretch/>
        </p:blipFill>
        <p:spPr>
          <a:xfrm>
            <a:off x="3051204" y="258979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088330" y="307621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908901" y="5151052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442171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400649" y="344895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9347633" y="265383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096195" y="279907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531679" y="25785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533878" y="118539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2959129" y="29496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3840182" y="279527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928947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9357575" y="498154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9357575" y="47082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895886" y="30817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1812006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Validation is enabled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3060683" y="73327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3611475" y="2544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343276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747907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2864475" y="114405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63333" y="3205247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2913846" y="23278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3766" y="24813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6004618" y="-518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5999508" y="563550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876365" y="23248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893302" y="440353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4D27C-6D58-4DFB-8D7B-FBFCC2A6E123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1719141" y="2994657"/>
            <a:ext cx="1239988" cy="3786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C0314D2-008D-4E46-BFE7-51F6150261F1}"/>
              </a:ext>
            </a:extLst>
          </p:cNvPr>
          <p:cNvSpPr/>
          <p:nvPr/>
        </p:nvSpPr>
        <p:spPr>
          <a:xfrm>
            <a:off x="5105906" y="1603378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Parameter value is inquired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12036FB-2C11-4DB0-A862-7145CC4887ED}"/>
              </a:ext>
            </a:extLst>
          </p:cNvPr>
          <p:cNvSpPr/>
          <p:nvPr/>
        </p:nvSpPr>
        <p:spPr>
          <a:xfrm>
            <a:off x="6896836" y="1609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Parameter value is presented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0628668-1DD4-411B-BA90-081113296A2E}"/>
              </a:ext>
            </a:extLst>
          </p:cNvPr>
          <p:cNvSpPr/>
          <p:nvPr/>
        </p:nvSpPr>
        <p:spPr>
          <a:xfrm>
            <a:off x="6894397" y="45047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Tier Setup is complete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6CDAAE0-F5BB-4F1D-91FB-0A395314844E}"/>
              </a:ext>
            </a:extLst>
          </p:cNvPr>
          <p:cNvSpPr/>
          <p:nvPr/>
        </p:nvSpPr>
        <p:spPr>
          <a:xfrm>
            <a:off x="6338675" y="11683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5A294DE-0BC2-4275-B144-CDB2CB71625E}"/>
              </a:ext>
            </a:extLst>
          </p:cNvPr>
          <p:cNvSpPr/>
          <p:nvPr/>
        </p:nvSpPr>
        <p:spPr>
          <a:xfrm>
            <a:off x="6706782" y="1189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BC256190-2663-4393-BC08-03CB13DE228F}"/>
              </a:ext>
            </a:extLst>
          </p:cNvPr>
          <p:cNvCxnSpPr>
            <a:cxnSpLocks/>
            <a:stCxn id="209" idx="0"/>
            <a:endCxn id="131" idx="2"/>
          </p:cNvCxnSpPr>
          <p:nvPr/>
        </p:nvCxnSpPr>
        <p:spPr>
          <a:xfrm rot="5400000" flipH="1" flipV="1">
            <a:off x="6795299" y="1962261"/>
            <a:ext cx="590947" cy="685730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4733BE-EAA5-4EA2-9B67-25F389F4C0D6}"/>
              </a:ext>
            </a:extLst>
          </p:cNvPr>
          <p:cNvSpPr/>
          <p:nvPr/>
        </p:nvSpPr>
        <p:spPr>
          <a:xfrm>
            <a:off x="6343276" y="57394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CFCDFB1-2473-43D0-874A-3AF0D6518413}"/>
              </a:ext>
            </a:extLst>
          </p:cNvPr>
          <p:cNvSpPr/>
          <p:nvPr/>
        </p:nvSpPr>
        <p:spPr>
          <a:xfrm>
            <a:off x="6751782" y="57394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06E9EE7A-79D1-4219-8F40-0B6AF666CFF8}"/>
              </a:ext>
            </a:extLst>
          </p:cNvPr>
          <p:cNvCxnSpPr>
            <a:cxnSpLocks/>
            <a:stCxn id="173" idx="2"/>
            <a:endCxn id="131" idx="0"/>
          </p:cNvCxnSpPr>
          <p:nvPr/>
        </p:nvCxnSpPr>
        <p:spPr>
          <a:xfrm rot="16200000" flipH="1">
            <a:off x="6927511" y="1103834"/>
            <a:ext cx="330397" cy="681855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C80C086-EEF0-4965-8A72-F1EA282F46E3}"/>
              </a:ext>
            </a:extLst>
          </p:cNvPr>
          <p:cNvSpPr/>
          <p:nvPr/>
        </p:nvSpPr>
        <p:spPr>
          <a:xfrm>
            <a:off x="6338979" y="25988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07F2D32-58D4-4D21-9423-FDBC2D1EC942}"/>
              </a:ext>
            </a:extLst>
          </p:cNvPr>
          <p:cNvSpPr/>
          <p:nvPr/>
        </p:nvSpPr>
        <p:spPr>
          <a:xfrm>
            <a:off x="6702907" y="26005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70271FD-28BF-41CD-BF13-4B4389A122B9}"/>
              </a:ext>
            </a:extLst>
          </p:cNvPr>
          <p:cNvCxnSpPr>
            <a:stCxn id="195" idx="0"/>
            <a:endCxn id="134" idx="2"/>
          </p:cNvCxnSpPr>
          <p:nvPr/>
        </p:nvCxnSpPr>
        <p:spPr>
          <a:xfrm rot="5400000" flipH="1" flipV="1">
            <a:off x="6696478" y="5004721"/>
            <a:ext cx="835024" cy="634416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F662B31-B866-44F0-9558-8B0A69CFC7D4}"/>
              </a:ext>
            </a:extLst>
          </p:cNvPr>
          <p:cNvSpPr/>
          <p:nvPr/>
        </p:nvSpPr>
        <p:spPr>
          <a:xfrm>
            <a:off x="3102242" y="357461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84E2C6D-2FC5-4DDE-AC3B-D565BEF21A21}"/>
              </a:ext>
            </a:extLst>
          </p:cNvPr>
          <p:cNvSpPr/>
          <p:nvPr/>
        </p:nvSpPr>
        <p:spPr>
          <a:xfrm>
            <a:off x="3600730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85AF483-D2EB-47CC-BA52-C590A3F420B0}"/>
              </a:ext>
            </a:extLst>
          </p:cNvPr>
          <p:cNvCxnSpPr>
            <a:cxnSpLocks/>
            <a:stCxn id="208" idx="0"/>
            <a:endCxn id="128" idx="2"/>
          </p:cNvCxnSpPr>
          <p:nvPr/>
        </p:nvCxnSpPr>
        <p:spPr>
          <a:xfrm rot="16200000" flipV="1">
            <a:off x="5715442" y="1930335"/>
            <a:ext cx="595803" cy="741272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3A39E57-849D-4F02-9B53-805B7B0FA6BD}"/>
              </a:ext>
            </a:extLst>
          </p:cNvPr>
          <p:cNvSpPr/>
          <p:nvPr/>
        </p:nvSpPr>
        <p:spPr>
          <a:xfrm>
            <a:off x="5637765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4064DC8E-450B-44F1-8CE9-03D3C169A204}"/>
              </a:ext>
            </a:extLst>
          </p:cNvPr>
          <p:cNvSpPr/>
          <p:nvPr/>
        </p:nvSpPr>
        <p:spPr>
          <a:xfrm>
            <a:off x="4512251" y="449353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System inquires parameter data</a:t>
            </a:r>
          </a:p>
        </p:txBody>
      </p: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82D77D79-7BA9-43E0-8F0F-EE9CE6508C67}"/>
              </a:ext>
            </a:extLst>
          </p:cNvPr>
          <p:cNvCxnSpPr>
            <a:stCxn id="299" idx="2"/>
            <a:endCxn id="194" idx="0"/>
          </p:cNvCxnSpPr>
          <p:nvPr/>
        </p:nvCxnSpPr>
        <p:spPr>
          <a:xfrm rot="16200000" flipH="1">
            <a:off x="5295555" y="4646719"/>
            <a:ext cx="846218" cy="1339224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570874-1305-4798-87D4-D07F92B30E76}"/>
              </a:ext>
            </a:extLst>
          </p:cNvPr>
          <p:cNvCxnSpPr>
            <a:cxnSpLocks/>
            <a:stCxn id="142" idx="3"/>
            <a:endCxn id="92" idx="1"/>
          </p:cNvCxnSpPr>
          <p:nvPr/>
        </p:nvCxnSpPr>
        <p:spPr>
          <a:xfrm>
            <a:off x="6985886" y="3126772"/>
            <a:ext cx="3077919" cy="1767058"/>
          </a:xfrm>
          <a:prstGeom prst="bentConnector3">
            <a:avLst>
              <a:gd name="adj1" fmla="val 6138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AEAEAE50-FD53-4B81-953E-1C7A940E2D74}"/>
              </a:ext>
            </a:extLst>
          </p:cNvPr>
          <p:cNvSpPr/>
          <p:nvPr/>
        </p:nvSpPr>
        <p:spPr>
          <a:xfrm>
            <a:off x="3201667" y="25447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48" name="Connector: Elbow 347">
            <a:extLst>
              <a:ext uri="{FF2B5EF4-FFF2-40B4-BE49-F238E27FC236}">
                <a16:creationId xmlns:a16="http://schemas.microsoft.com/office/drawing/2014/main" id="{EEB8C92C-E0FE-4FCB-B8C1-41AF51A3D3BF}"/>
              </a:ext>
            </a:extLst>
          </p:cNvPr>
          <p:cNvCxnSpPr>
            <a:stCxn id="134" idx="0"/>
            <a:endCxn id="243" idx="2"/>
          </p:cNvCxnSpPr>
          <p:nvPr/>
        </p:nvCxnSpPr>
        <p:spPr>
          <a:xfrm rot="16200000" flipV="1">
            <a:off x="6719872" y="3793399"/>
            <a:ext cx="784362" cy="638291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4FA538F9-F0A5-49D8-B47C-AD07DF940213}"/>
              </a:ext>
            </a:extLst>
          </p:cNvPr>
          <p:cNvCxnSpPr>
            <a:cxnSpLocks/>
            <a:stCxn id="227" idx="0"/>
            <a:endCxn id="417" idx="1"/>
          </p:cNvCxnSpPr>
          <p:nvPr/>
        </p:nvCxnSpPr>
        <p:spPr>
          <a:xfrm rot="5400000" flipH="1" flipV="1">
            <a:off x="3848301" y="302311"/>
            <a:ext cx="2050655" cy="2434306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4BF47489-8F12-4F9F-A59B-038D437532E8}"/>
              </a:ext>
            </a:extLst>
          </p:cNvPr>
          <p:cNvCxnSpPr>
            <a:cxnSpLocks/>
            <a:stCxn id="61" idx="0"/>
            <a:endCxn id="417" idx="1"/>
          </p:cNvCxnSpPr>
          <p:nvPr/>
        </p:nvCxnSpPr>
        <p:spPr>
          <a:xfrm rot="5400000" flipH="1" flipV="1">
            <a:off x="2616047" y="-674291"/>
            <a:ext cx="2306306" cy="4643161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7F6D610F-D7E9-488D-80BB-1D0188202E79}"/>
              </a:ext>
            </a:extLst>
          </p:cNvPr>
          <p:cNvCxnSpPr>
            <a:cxnSpLocks/>
            <a:stCxn id="346" idx="0"/>
            <a:endCxn id="97" idx="2"/>
          </p:cNvCxnSpPr>
          <p:nvPr/>
        </p:nvCxnSpPr>
        <p:spPr>
          <a:xfrm flipV="1">
            <a:off x="3246667" y="1347267"/>
            <a:ext cx="125" cy="1197525"/>
          </a:xfrm>
          <a:prstGeom prst="straightConnector1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454CBC2-2970-4256-A78A-AB76CE5F03BE}"/>
              </a:ext>
            </a:extLst>
          </p:cNvPr>
          <p:cNvSpPr/>
          <p:nvPr/>
        </p:nvSpPr>
        <p:spPr>
          <a:xfrm>
            <a:off x="5529564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9F32BFD-B4CD-445D-B38D-0B2CA91D7EC7}"/>
              </a:ext>
            </a:extLst>
          </p:cNvPr>
          <p:cNvCxnSpPr>
            <a:cxnSpLocks/>
            <a:stCxn id="128" idx="0"/>
            <a:endCxn id="172" idx="2"/>
          </p:cNvCxnSpPr>
          <p:nvPr/>
        </p:nvCxnSpPr>
        <p:spPr>
          <a:xfrm rot="5400000" flipH="1" flipV="1">
            <a:off x="5840665" y="1060368"/>
            <a:ext cx="345052" cy="740968"/>
          </a:xfrm>
          <a:prstGeom prst="bentConnector3">
            <a:avLst>
              <a:gd name="adj1" fmla="val 49310"/>
            </a:avLst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Rectangle 407">
            <a:extLst>
              <a:ext uri="{FF2B5EF4-FFF2-40B4-BE49-F238E27FC236}">
                <a16:creationId xmlns:a16="http://schemas.microsoft.com/office/drawing/2014/main" id="{45CCACE6-C04D-4BFF-A67A-B0D9A1C93117}"/>
              </a:ext>
            </a:extLst>
          </p:cNvPr>
          <p:cNvSpPr/>
          <p:nvPr/>
        </p:nvSpPr>
        <p:spPr>
          <a:xfrm>
            <a:off x="1802334" y="4138409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Validation is disabled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889580E1-EEA2-4E26-9B6A-0BDA258BE5CD}"/>
              </a:ext>
            </a:extLst>
          </p:cNvPr>
          <p:cNvSpPr/>
          <p:nvPr/>
        </p:nvSpPr>
        <p:spPr>
          <a:xfrm>
            <a:off x="3952037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validated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54C28C43-553C-45B6-9AAC-2FD1A29072F5}"/>
              </a:ext>
            </a:extLst>
          </p:cNvPr>
          <p:cNvSpPr/>
          <p:nvPr/>
        </p:nvSpPr>
        <p:spPr>
          <a:xfrm>
            <a:off x="2313273" y="153049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75EF43-B2DA-416E-B83E-C505F54F9594}"/>
              </a:ext>
            </a:extLst>
          </p:cNvPr>
          <p:cNvSpPr/>
          <p:nvPr/>
        </p:nvSpPr>
        <p:spPr>
          <a:xfrm>
            <a:off x="1815045" y="10208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Parameter data specification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3CDE1DC-2DDC-4C16-8E78-9525097285EE}"/>
              </a:ext>
            </a:extLst>
          </p:cNvPr>
          <p:cNvSpPr/>
          <p:nvPr/>
        </p:nvSpPr>
        <p:spPr>
          <a:xfrm>
            <a:off x="6090781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9D54ABFF-94E3-4814-B82A-446C3B478380}"/>
              </a:ext>
            </a:extLst>
          </p:cNvPr>
          <p:cNvSpPr/>
          <p:nvPr/>
        </p:nvSpPr>
        <p:spPr>
          <a:xfrm>
            <a:off x="1803220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T2-level request is created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557A07F-E11F-4A55-98CC-9EF5A902B983}"/>
              </a:ext>
            </a:extLst>
          </p:cNvPr>
          <p:cNvSpPr/>
          <p:nvPr/>
        </p:nvSpPr>
        <p:spPr>
          <a:xfrm>
            <a:off x="3930182" y="539136"/>
            <a:ext cx="1120318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System inquires parameter value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285CB5F-97F1-4D70-A5A4-1C157098B0BD}"/>
              </a:ext>
            </a:extLst>
          </p:cNvPr>
          <p:cNvSpPr/>
          <p:nvPr/>
        </p:nvSpPr>
        <p:spPr>
          <a:xfrm>
            <a:off x="3935675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Tier Setup is required</a:t>
            </a:r>
          </a:p>
        </p:txBody>
      </p: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B5BCB565-BAFE-44FB-BB26-86778157A567}"/>
              </a:ext>
            </a:extLst>
          </p:cNvPr>
          <p:cNvCxnSpPr>
            <a:cxnSpLocks/>
            <a:stCxn id="299" idx="0"/>
            <a:endCxn id="292" idx="1"/>
          </p:cNvCxnSpPr>
          <p:nvPr/>
        </p:nvCxnSpPr>
        <p:spPr>
          <a:xfrm rot="5400000" flipH="1" flipV="1">
            <a:off x="3812069" y="2667836"/>
            <a:ext cx="3062679" cy="588713"/>
          </a:xfrm>
          <a:prstGeom prst="bentConnector2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52991C-A83A-4D0D-93C3-FFED663405FB}"/>
              </a:ext>
            </a:extLst>
          </p:cNvPr>
          <p:cNvCxnSpPr>
            <a:stCxn id="71" idx="3"/>
            <a:endCxn id="94" idx="1"/>
          </p:cNvCxnSpPr>
          <p:nvPr/>
        </p:nvCxnSpPr>
        <p:spPr>
          <a:xfrm>
            <a:off x="3843204" y="2985791"/>
            <a:ext cx="2339129" cy="4621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Elbow 367">
            <a:extLst>
              <a:ext uri="{FF2B5EF4-FFF2-40B4-BE49-F238E27FC236}">
                <a16:creationId xmlns:a16="http://schemas.microsoft.com/office/drawing/2014/main" id="{8CDE17A1-DEFD-4993-878F-010544F9C30B}"/>
              </a:ext>
            </a:extLst>
          </p:cNvPr>
          <p:cNvCxnSpPr>
            <a:stCxn id="98" idx="2"/>
            <a:endCxn id="240" idx="2"/>
          </p:cNvCxnSpPr>
          <p:nvPr/>
        </p:nvCxnSpPr>
        <p:spPr>
          <a:xfrm rot="16200000" flipH="1">
            <a:off x="3761010" y="1093098"/>
            <a:ext cx="311906" cy="4942626"/>
          </a:xfrm>
          <a:prstGeom prst="bentConnector3">
            <a:avLst>
              <a:gd name="adj1" fmla="val 22703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14E7BA44-E8ED-46E0-A53B-F401B6AD6F9E}"/>
              </a:ext>
            </a:extLst>
          </p:cNvPr>
          <p:cNvCxnSpPr>
            <a:stCxn id="98" idx="2"/>
            <a:endCxn id="102" idx="1"/>
          </p:cNvCxnSpPr>
          <p:nvPr/>
        </p:nvCxnSpPr>
        <p:spPr>
          <a:xfrm rot="16200000" flipH="1">
            <a:off x="2455663" y="2398444"/>
            <a:ext cx="2716271" cy="4736297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or: Elbow 412">
            <a:extLst>
              <a:ext uri="{FF2B5EF4-FFF2-40B4-BE49-F238E27FC236}">
                <a16:creationId xmlns:a16="http://schemas.microsoft.com/office/drawing/2014/main" id="{8ED9BFE0-E389-4C2A-9A00-2A489B1775DB}"/>
              </a:ext>
            </a:extLst>
          </p:cNvPr>
          <p:cNvCxnSpPr>
            <a:stCxn id="394" idx="3"/>
            <a:endCxn id="172" idx="2"/>
          </p:cNvCxnSpPr>
          <p:nvPr/>
        </p:nvCxnSpPr>
        <p:spPr>
          <a:xfrm flipV="1">
            <a:off x="5619564" y="1258326"/>
            <a:ext cx="764111" cy="172526"/>
          </a:xfrm>
          <a:prstGeom prst="bentConnector2">
            <a:avLst/>
          </a:prstGeom>
          <a:ln w="15875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FA7A112C-5346-47F4-BCFE-9F2346AB0DFD}"/>
              </a:ext>
            </a:extLst>
          </p:cNvPr>
          <p:cNvCxnSpPr>
            <a:cxnSpLocks/>
            <a:stCxn id="127" idx="3"/>
            <a:endCxn id="92" idx="1"/>
          </p:cNvCxnSpPr>
          <p:nvPr/>
        </p:nvCxnSpPr>
        <p:spPr>
          <a:xfrm>
            <a:off x="7018947" y="494136"/>
            <a:ext cx="3044858" cy="4399694"/>
          </a:xfrm>
          <a:prstGeom prst="bentConnector3">
            <a:avLst>
              <a:gd name="adj1" fmla="val 61262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770B88-F35D-419A-8D96-A200FFC08C4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6979102" y="2832327"/>
            <a:ext cx="3075599" cy="0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5657FA87-E037-424E-B38E-9BEDA4268B36}"/>
              </a:ext>
            </a:extLst>
          </p:cNvPr>
          <p:cNvCxnSpPr>
            <a:stCxn id="102" idx="3"/>
            <a:endCxn id="92" idx="1"/>
          </p:cNvCxnSpPr>
          <p:nvPr/>
        </p:nvCxnSpPr>
        <p:spPr>
          <a:xfrm flipV="1">
            <a:off x="6973947" y="4893830"/>
            <a:ext cx="3089858" cy="1230899"/>
          </a:xfrm>
          <a:prstGeom prst="bentConnector3">
            <a:avLst>
              <a:gd name="adj1" fmla="val 61765"/>
            </a:avLst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>
            <a:extLst>
              <a:ext uri="{FF2B5EF4-FFF2-40B4-BE49-F238E27FC236}">
                <a16:creationId xmlns:a16="http://schemas.microsoft.com/office/drawing/2014/main" id="{6CFF0FB9-9D03-4DAF-BA6D-BB3FF0549FAD}"/>
              </a:ext>
            </a:extLst>
          </p:cNvPr>
          <p:cNvSpPr/>
          <p:nvPr/>
        </p:nvSpPr>
        <p:spPr>
          <a:xfrm>
            <a:off x="7815728" y="533425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Data inquiring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EAA5BF66-716C-4108-ABFF-5124815AB5D4}"/>
              </a:ext>
            </a:extLst>
          </p:cNvPr>
          <p:cNvSpPr/>
          <p:nvPr/>
        </p:nvSpPr>
        <p:spPr>
          <a:xfrm>
            <a:off x="7809949" y="24440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is approved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2D2B2259-39D5-44A7-8B84-593977FAA331}"/>
              </a:ext>
            </a:extLst>
          </p:cNvPr>
          <p:cNvSpPr/>
          <p:nvPr/>
        </p:nvSpPr>
        <p:spPr>
          <a:xfrm>
            <a:off x="7816726" y="320166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Request is failed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772AE4E-280E-423D-B6DD-505D9F65B65D}"/>
              </a:ext>
            </a:extLst>
          </p:cNvPr>
          <p:cNvSpPr/>
          <p:nvPr/>
        </p:nvSpPr>
        <p:spPr>
          <a:xfrm>
            <a:off x="7809949" y="5703157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Tier Setup is failed</a:t>
            </a:r>
          </a:p>
        </p:txBody>
      </p:sp>
    </p:spTree>
    <p:extLst>
      <p:ext uri="{BB962C8B-B14F-4D97-AF65-F5344CB8AC3E}">
        <p14:creationId xmlns:p14="http://schemas.microsoft.com/office/powerpoint/2010/main" val="17569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8D71E691-FABA-402E-8D90-CF25169E5A6D}"/>
              </a:ext>
            </a:extLst>
          </p:cNvPr>
          <p:cNvCxnSpPr>
            <a:stCxn id="68" idx="2"/>
            <a:endCxn id="102" idx="1"/>
          </p:cNvCxnSpPr>
          <p:nvPr/>
        </p:nvCxnSpPr>
        <p:spPr>
          <a:xfrm rot="16200000" flipH="1">
            <a:off x="3588799" y="3531581"/>
            <a:ext cx="2452746" cy="2733550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184289" y="1019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9656348" y="529612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054701" y="243632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9655527" y="325185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0063805" y="449783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5933" y="340994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6182333" y="259441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591926" y="653157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764673" y="91177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6181947" y="572872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1249620" y="280044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88647" y="340150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rcRect/>
          <a:stretch/>
        </p:blipFill>
        <p:spPr>
          <a:xfrm>
            <a:off x="3051204" y="258979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088330" y="307621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908901" y="5151052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442171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400649" y="344895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9347633" y="265383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096195" y="279907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531679" y="25785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533878" y="118539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2959129" y="29496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3840182" y="279527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928947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9357575" y="498154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9357575" y="47082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895886" y="30817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1812006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Validation is enabled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3060683" y="73327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3611475" y="2544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343276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747907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2864475" y="114405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63333" y="3205247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2913846" y="23278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3766" y="24813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6004618" y="-518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5999508" y="563550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876365" y="23248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893302" y="440353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4D27C-6D58-4DFB-8D7B-FBFCC2A6E123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1719141" y="2994657"/>
            <a:ext cx="1239988" cy="3786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C0314D2-008D-4E46-BFE7-51F6150261F1}"/>
              </a:ext>
            </a:extLst>
          </p:cNvPr>
          <p:cNvSpPr/>
          <p:nvPr/>
        </p:nvSpPr>
        <p:spPr>
          <a:xfrm>
            <a:off x="5105906" y="1603378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Parameter value is inquired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12036FB-2C11-4DB0-A862-7145CC4887ED}"/>
              </a:ext>
            </a:extLst>
          </p:cNvPr>
          <p:cNvSpPr/>
          <p:nvPr/>
        </p:nvSpPr>
        <p:spPr>
          <a:xfrm>
            <a:off x="6896836" y="1609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Parameter value is presented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0628668-1DD4-411B-BA90-081113296A2E}"/>
              </a:ext>
            </a:extLst>
          </p:cNvPr>
          <p:cNvSpPr/>
          <p:nvPr/>
        </p:nvSpPr>
        <p:spPr>
          <a:xfrm>
            <a:off x="6894397" y="45047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Tier Setup is complete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6CDAAE0-F5BB-4F1D-91FB-0A395314844E}"/>
              </a:ext>
            </a:extLst>
          </p:cNvPr>
          <p:cNvSpPr/>
          <p:nvPr/>
        </p:nvSpPr>
        <p:spPr>
          <a:xfrm>
            <a:off x="6338675" y="11683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5A294DE-0BC2-4275-B144-CDB2CB71625E}"/>
              </a:ext>
            </a:extLst>
          </p:cNvPr>
          <p:cNvSpPr/>
          <p:nvPr/>
        </p:nvSpPr>
        <p:spPr>
          <a:xfrm>
            <a:off x="6706782" y="1189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BC256190-2663-4393-BC08-03CB13DE228F}"/>
              </a:ext>
            </a:extLst>
          </p:cNvPr>
          <p:cNvCxnSpPr>
            <a:cxnSpLocks/>
            <a:stCxn id="209" idx="0"/>
            <a:endCxn id="131" idx="2"/>
          </p:cNvCxnSpPr>
          <p:nvPr/>
        </p:nvCxnSpPr>
        <p:spPr>
          <a:xfrm rot="5400000" flipH="1" flipV="1">
            <a:off x="6795299" y="1962261"/>
            <a:ext cx="590947" cy="685730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4733BE-EAA5-4EA2-9B67-25F389F4C0D6}"/>
              </a:ext>
            </a:extLst>
          </p:cNvPr>
          <p:cNvSpPr/>
          <p:nvPr/>
        </p:nvSpPr>
        <p:spPr>
          <a:xfrm>
            <a:off x="6343276" y="57394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CFCDFB1-2473-43D0-874A-3AF0D6518413}"/>
              </a:ext>
            </a:extLst>
          </p:cNvPr>
          <p:cNvSpPr/>
          <p:nvPr/>
        </p:nvSpPr>
        <p:spPr>
          <a:xfrm>
            <a:off x="6751782" y="57394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06E9EE7A-79D1-4219-8F40-0B6AF666CFF8}"/>
              </a:ext>
            </a:extLst>
          </p:cNvPr>
          <p:cNvCxnSpPr>
            <a:cxnSpLocks/>
            <a:stCxn id="173" idx="2"/>
            <a:endCxn id="131" idx="0"/>
          </p:cNvCxnSpPr>
          <p:nvPr/>
        </p:nvCxnSpPr>
        <p:spPr>
          <a:xfrm rot="16200000" flipH="1">
            <a:off x="6927511" y="1103834"/>
            <a:ext cx="330397" cy="681855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C80C086-EEF0-4965-8A72-F1EA282F46E3}"/>
              </a:ext>
            </a:extLst>
          </p:cNvPr>
          <p:cNvSpPr/>
          <p:nvPr/>
        </p:nvSpPr>
        <p:spPr>
          <a:xfrm>
            <a:off x="6338979" y="25988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07F2D32-58D4-4D21-9423-FDBC2D1EC942}"/>
              </a:ext>
            </a:extLst>
          </p:cNvPr>
          <p:cNvSpPr/>
          <p:nvPr/>
        </p:nvSpPr>
        <p:spPr>
          <a:xfrm>
            <a:off x="6702907" y="26005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70271FD-28BF-41CD-BF13-4B4389A122B9}"/>
              </a:ext>
            </a:extLst>
          </p:cNvPr>
          <p:cNvCxnSpPr>
            <a:stCxn id="195" idx="0"/>
            <a:endCxn id="134" idx="2"/>
          </p:cNvCxnSpPr>
          <p:nvPr/>
        </p:nvCxnSpPr>
        <p:spPr>
          <a:xfrm rot="5400000" flipH="1" flipV="1">
            <a:off x="6696478" y="5004721"/>
            <a:ext cx="835024" cy="634416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F662B31-B866-44F0-9558-8B0A69CFC7D4}"/>
              </a:ext>
            </a:extLst>
          </p:cNvPr>
          <p:cNvSpPr/>
          <p:nvPr/>
        </p:nvSpPr>
        <p:spPr>
          <a:xfrm>
            <a:off x="3102242" y="357461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84E2C6D-2FC5-4DDE-AC3B-D565BEF21A21}"/>
              </a:ext>
            </a:extLst>
          </p:cNvPr>
          <p:cNvSpPr/>
          <p:nvPr/>
        </p:nvSpPr>
        <p:spPr>
          <a:xfrm>
            <a:off x="3600730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85AF483-D2EB-47CC-BA52-C590A3F420B0}"/>
              </a:ext>
            </a:extLst>
          </p:cNvPr>
          <p:cNvCxnSpPr>
            <a:cxnSpLocks/>
            <a:stCxn id="208" idx="0"/>
            <a:endCxn id="128" idx="2"/>
          </p:cNvCxnSpPr>
          <p:nvPr/>
        </p:nvCxnSpPr>
        <p:spPr>
          <a:xfrm rot="16200000" flipV="1">
            <a:off x="5715442" y="1930335"/>
            <a:ext cx="595803" cy="741272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3A39E57-849D-4F02-9B53-805B7B0FA6BD}"/>
              </a:ext>
            </a:extLst>
          </p:cNvPr>
          <p:cNvSpPr/>
          <p:nvPr/>
        </p:nvSpPr>
        <p:spPr>
          <a:xfrm>
            <a:off x="5637765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4064DC8E-450B-44F1-8CE9-03D3C169A204}"/>
              </a:ext>
            </a:extLst>
          </p:cNvPr>
          <p:cNvSpPr/>
          <p:nvPr/>
        </p:nvSpPr>
        <p:spPr>
          <a:xfrm>
            <a:off x="4512251" y="449353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System inquires parameter data</a:t>
            </a:r>
          </a:p>
        </p:txBody>
      </p: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82D77D79-7BA9-43E0-8F0F-EE9CE6508C67}"/>
              </a:ext>
            </a:extLst>
          </p:cNvPr>
          <p:cNvCxnSpPr>
            <a:stCxn id="299" idx="2"/>
            <a:endCxn id="194" idx="0"/>
          </p:cNvCxnSpPr>
          <p:nvPr/>
        </p:nvCxnSpPr>
        <p:spPr>
          <a:xfrm rot="16200000" flipH="1">
            <a:off x="5295555" y="4646719"/>
            <a:ext cx="846218" cy="1339224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570874-1305-4798-87D4-D07F92B30E76}"/>
              </a:ext>
            </a:extLst>
          </p:cNvPr>
          <p:cNvCxnSpPr>
            <a:cxnSpLocks/>
            <a:stCxn id="142" idx="3"/>
            <a:endCxn id="92" idx="1"/>
          </p:cNvCxnSpPr>
          <p:nvPr/>
        </p:nvCxnSpPr>
        <p:spPr>
          <a:xfrm>
            <a:off x="6985886" y="3126772"/>
            <a:ext cx="3077919" cy="1767058"/>
          </a:xfrm>
          <a:prstGeom prst="bentConnector3">
            <a:avLst>
              <a:gd name="adj1" fmla="val 6138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AEAEAE50-FD53-4B81-953E-1C7A940E2D74}"/>
              </a:ext>
            </a:extLst>
          </p:cNvPr>
          <p:cNvSpPr/>
          <p:nvPr/>
        </p:nvSpPr>
        <p:spPr>
          <a:xfrm>
            <a:off x="3201667" y="25447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48" name="Connector: Elbow 347">
            <a:extLst>
              <a:ext uri="{FF2B5EF4-FFF2-40B4-BE49-F238E27FC236}">
                <a16:creationId xmlns:a16="http://schemas.microsoft.com/office/drawing/2014/main" id="{EEB8C92C-E0FE-4FCB-B8C1-41AF51A3D3BF}"/>
              </a:ext>
            </a:extLst>
          </p:cNvPr>
          <p:cNvCxnSpPr>
            <a:stCxn id="134" idx="0"/>
            <a:endCxn id="243" idx="2"/>
          </p:cNvCxnSpPr>
          <p:nvPr/>
        </p:nvCxnSpPr>
        <p:spPr>
          <a:xfrm rot="16200000" flipV="1">
            <a:off x="6719872" y="3793399"/>
            <a:ext cx="784362" cy="638291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4FA538F9-F0A5-49D8-B47C-AD07DF940213}"/>
              </a:ext>
            </a:extLst>
          </p:cNvPr>
          <p:cNvCxnSpPr>
            <a:cxnSpLocks/>
            <a:stCxn id="227" idx="0"/>
            <a:endCxn id="417" idx="1"/>
          </p:cNvCxnSpPr>
          <p:nvPr/>
        </p:nvCxnSpPr>
        <p:spPr>
          <a:xfrm rot="5400000" flipH="1" flipV="1">
            <a:off x="3848301" y="302311"/>
            <a:ext cx="2050655" cy="2434306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4BF47489-8F12-4F9F-A59B-038D437532E8}"/>
              </a:ext>
            </a:extLst>
          </p:cNvPr>
          <p:cNvCxnSpPr>
            <a:cxnSpLocks/>
            <a:stCxn id="61" idx="0"/>
            <a:endCxn id="417" idx="1"/>
          </p:cNvCxnSpPr>
          <p:nvPr/>
        </p:nvCxnSpPr>
        <p:spPr>
          <a:xfrm rot="5400000" flipH="1" flipV="1">
            <a:off x="2616047" y="-674291"/>
            <a:ext cx="2306306" cy="4643161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7F6D610F-D7E9-488D-80BB-1D0188202E79}"/>
              </a:ext>
            </a:extLst>
          </p:cNvPr>
          <p:cNvCxnSpPr>
            <a:cxnSpLocks/>
            <a:stCxn id="346" idx="0"/>
            <a:endCxn id="97" idx="2"/>
          </p:cNvCxnSpPr>
          <p:nvPr/>
        </p:nvCxnSpPr>
        <p:spPr>
          <a:xfrm flipV="1">
            <a:off x="3246667" y="1347267"/>
            <a:ext cx="125" cy="1197525"/>
          </a:xfrm>
          <a:prstGeom prst="straightConnector1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454CBC2-2970-4256-A78A-AB76CE5F03BE}"/>
              </a:ext>
            </a:extLst>
          </p:cNvPr>
          <p:cNvSpPr/>
          <p:nvPr/>
        </p:nvSpPr>
        <p:spPr>
          <a:xfrm>
            <a:off x="5529564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9F32BFD-B4CD-445D-B38D-0B2CA91D7EC7}"/>
              </a:ext>
            </a:extLst>
          </p:cNvPr>
          <p:cNvCxnSpPr>
            <a:cxnSpLocks/>
            <a:stCxn id="128" idx="0"/>
            <a:endCxn id="172" idx="2"/>
          </p:cNvCxnSpPr>
          <p:nvPr/>
        </p:nvCxnSpPr>
        <p:spPr>
          <a:xfrm rot="5400000" flipH="1" flipV="1">
            <a:off x="5840665" y="1060368"/>
            <a:ext cx="345052" cy="740968"/>
          </a:xfrm>
          <a:prstGeom prst="bentConnector3">
            <a:avLst>
              <a:gd name="adj1" fmla="val 49310"/>
            </a:avLst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Rectangle 407">
            <a:extLst>
              <a:ext uri="{FF2B5EF4-FFF2-40B4-BE49-F238E27FC236}">
                <a16:creationId xmlns:a16="http://schemas.microsoft.com/office/drawing/2014/main" id="{45CCACE6-C04D-4BFF-A67A-B0D9A1C93117}"/>
              </a:ext>
            </a:extLst>
          </p:cNvPr>
          <p:cNvSpPr/>
          <p:nvPr/>
        </p:nvSpPr>
        <p:spPr>
          <a:xfrm>
            <a:off x="1802334" y="4138409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Validation is disabled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889580E1-EEA2-4E26-9B6A-0BDA258BE5CD}"/>
              </a:ext>
            </a:extLst>
          </p:cNvPr>
          <p:cNvSpPr/>
          <p:nvPr/>
        </p:nvSpPr>
        <p:spPr>
          <a:xfrm>
            <a:off x="3952037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validated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54C28C43-553C-45B6-9AAC-2FD1A29072F5}"/>
              </a:ext>
            </a:extLst>
          </p:cNvPr>
          <p:cNvSpPr/>
          <p:nvPr/>
        </p:nvSpPr>
        <p:spPr>
          <a:xfrm>
            <a:off x="2313273" y="153049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75EF43-B2DA-416E-B83E-C505F54F9594}"/>
              </a:ext>
            </a:extLst>
          </p:cNvPr>
          <p:cNvSpPr/>
          <p:nvPr/>
        </p:nvSpPr>
        <p:spPr>
          <a:xfrm>
            <a:off x="1815045" y="10208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Parameter data specification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3CDE1DC-2DDC-4C16-8E78-9525097285EE}"/>
              </a:ext>
            </a:extLst>
          </p:cNvPr>
          <p:cNvSpPr/>
          <p:nvPr/>
        </p:nvSpPr>
        <p:spPr>
          <a:xfrm>
            <a:off x="6090781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9D54ABFF-94E3-4814-B82A-446C3B478380}"/>
              </a:ext>
            </a:extLst>
          </p:cNvPr>
          <p:cNvSpPr/>
          <p:nvPr/>
        </p:nvSpPr>
        <p:spPr>
          <a:xfrm>
            <a:off x="1803220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T2-level request is created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557A07F-E11F-4A55-98CC-9EF5A902B983}"/>
              </a:ext>
            </a:extLst>
          </p:cNvPr>
          <p:cNvSpPr/>
          <p:nvPr/>
        </p:nvSpPr>
        <p:spPr>
          <a:xfrm>
            <a:off x="3930182" y="539136"/>
            <a:ext cx="1120318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System inquires parameter value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285CB5F-97F1-4D70-A5A4-1C157098B0BD}"/>
              </a:ext>
            </a:extLst>
          </p:cNvPr>
          <p:cNvSpPr/>
          <p:nvPr/>
        </p:nvSpPr>
        <p:spPr>
          <a:xfrm>
            <a:off x="3935675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Tier Setup is required</a:t>
            </a:r>
          </a:p>
        </p:txBody>
      </p: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B5BCB565-BAFE-44FB-BB26-86778157A567}"/>
              </a:ext>
            </a:extLst>
          </p:cNvPr>
          <p:cNvCxnSpPr>
            <a:cxnSpLocks/>
            <a:stCxn id="299" idx="0"/>
            <a:endCxn id="292" idx="1"/>
          </p:cNvCxnSpPr>
          <p:nvPr/>
        </p:nvCxnSpPr>
        <p:spPr>
          <a:xfrm rot="5400000" flipH="1" flipV="1">
            <a:off x="3812069" y="2667836"/>
            <a:ext cx="3062679" cy="588713"/>
          </a:xfrm>
          <a:prstGeom prst="bentConnector2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52991C-A83A-4D0D-93C3-FFED663405FB}"/>
              </a:ext>
            </a:extLst>
          </p:cNvPr>
          <p:cNvCxnSpPr>
            <a:stCxn id="71" idx="3"/>
            <a:endCxn id="94" idx="1"/>
          </p:cNvCxnSpPr>
          <p:nvPr/>
        </p:nvCxnSpPr>
        <p:spPr>
          <a:xfrm>
            <a:off x="3843204" y="2985791"/>
            <a:ext cx="2339129" cy="4621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Elbow 367">
            <a:extLst>
              <a:ext uri="{FF2B5EF4-FFF2-40B4-BE49-F238E27FC236}">
                <a16:creationId xmlns:a16="http://schemas.microsoft.com/office/drawing/2014/main" id="{8CDE17A1-DEFD-4993-878F-010544F9C30B}"/>
              </a:ext>
            </a:extLst>
          </p:cNvPr>
          <p:cNvCxnSpPr>
            <a:stCxn id="98" idx="2"/>
            <a:endCxn id="240" idx="2"/>
          </p:cNvCxnSpPr>
          <p:nvPr/>
        </p:nvCxnSpPr>
        <p:spPr>
          <a:xfrm rot="16200000" flipH="1">
            <a:off x="3761010" y="1093098"/>
            <a:ext cx="311906" cy="4942626"/>
          </a:xfrm>
          <a:prstGeom prst="bentConnector3">
            <a:avLst>
              <a:gd name="adj1" fmla="val 22703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14E7BA44-E8ED-46E0-A53B-F401B6AD6F9E}"/>
              </a:ext>
            </a:extLst>
          </p:cNvPr>
          <p:cNvCxnSpPr>
            <a:stCxn id="98" idx="2"/>
            <a:endCxn id="102" idx="1"/>
          </p:cNvCxnSpPr>
          <p:nvPr/>
        </p:nvCxnSpPr>
        <p:spPr>
          <a:xfrm rot="16200000" flipH="1">
            <a:off x="2455663" y="2398444"/>
            <a:ext cx="2716271" cy="4736297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or: Elbow 412">
            <a:extLst>
              <a:ext uri="{FF2B5EF4-FFF2-40B4-BE49-F238E27FC236}">
                <a16:creationId xmlns:a16="http://schemas.microsoft.com/office/drawing/2014/main" id="{8ED9BFE0-E389-4C2A-9A00-2A489B1775DB}"/>
              </a:ext>
            </a:extLst>
          </p:cNvPr>
          <p:cNvCxnSpPr>
            <a:stCxn id="394" idx="3"/>
            <a:endCxn id="172" idx="2"/>
          </p:cNvCxnSpPr>
          <p:nvPr/>
        </p:nvCxnSpPr>
        <p:spPr>
          <a:xfrm flipV="1">
            <a:off x="5619564" y="1258326"/>
            <a:ext cx="764111" cy="172526"/>
          </a:xfrm>
          <a:prstGeom prst="bentConnector2">
            <a:avLst/>
          </a:prstGeom>
          <a:ln w="15875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FA7A112C-5346-47F4-BCFE-9F2346AB0DFD}"/>
              </a:ext>
            </a:extLst>
          </p:cNvPr>
          <p:cNvCxnSpPr>
            <a:cxnSpLocks/>
            <a:stCxn id="127" idx="3"/>
            <a:endCxn id="92" idx="1"/>
          </p:cNvCxnSpPr>
          <p:nvPr/>
        </p:nvCxnSpPr>
        <p:spPr>
          <a:xfrm>
            <a:off x="7018947" y="494136"/>
            <a:ext cx="3044858" cy="4399694"/>
          </a:xfrm>
          <a:prstGeom prst="bentConnector3">
            <a:avLst>
              <a:gd name="adj1" fmla="val 61262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770B88-F35D-419A-8D96-A200FFC08C4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6979102" y="2832327"/>
            <a:ext cx="3075599" cy="0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5657FA87-E037-424E-B38E-9BEDA4268B36}"/>
              </a:ext>
            </a:extLst>
          </p:cNvPr>
          <p:cNvCxnSpPr>
            <a:stCxn id="102" idx="3"/>
            <a:endCxn id="92" idx="1"/>
          </p:cNvCxnSpPr>
          <p:nvPr/>
        </p:nvCxnSpPr>
        <p:spPr>
          <a:xfrm flipV="1">
            <a:off x="6973947" y="4893830"/>
            <a:ext cx="3089858" cy="1230899"/>
          </a:xfrm>
          <a:prstGeom prst="bentConnector3">
            <a:avLst>
              <a:gd name="adj1" fmla="val 61765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>
            <a:extLst>
              <a:ext uri="{FF2B5EF4-FFF2-40B4-BE49-F238E27FC236}">
                <a16:creationId xmlns:a16="http://schemas.microsoft.com/office/drawing/2014/main" id="{6CFF0FB9-9D03-4DAF-BA6D-BB3FF0549FAD}"/>
              </a:ext>
            </a:extLst>
          </p:cNvPr>
          <p:cNvSpPr/>
          <p:nvPr/>
        </p:nvSpPr>
        <p:spPr>
          <a:xfrm>
            <a:off x="7815728" y="533425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Data inquiring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EAA5BF66-716C-4108-ABFF-5124815AB5D4}"/>
              </a:ext>
            </a:extLst>
          </p:cNvPr>
          <p:cNvSpPr/>
          <p:nvPr/>
        </p:nvSpPr>
        <p:spPr>
          <a:xfrm>
            <a:off x="7809949" y="24440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is approved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2D2B2259-39D5-44A7-8B84-593977FAA331}"/>
              </a:ext>
            </a:extLst>
          </p:cNvPr>
          <p:cNvSpPr/>
          <p:nvPr/>
        </p:nvSpPr>
        <p:spPr>
          <a:xfrm>
            <a:off x="7816726" y="320166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Request is failed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772AE4E-280E-423D-B6DD-505D9F65B65D}"/>
              </a:ext>
            </a:extLst>
          </p:cNvPr>
          <p:cNvSpPr/>
          <p:nvPr/>
        </p:nvSpPr>
        <p:spPr>
          <a:xfrm>
            <a:off x="7809949" y="5703157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Tier Setup is failed</a:t>
            </a:r>
          </a:p>
        </p:txBody>
      </p:sp>
    </p:spTree>
    <p:extLst>
      <p:ext uri="{BB962C8B-B14F-4D97-AF65-F5344CB8AC3E}">
        <p14:creationId xmlns:p14="http://schemas.microsoft.com/office/powerpoint/2010/main" val="235595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States</a:t>
            </a:r>
          </a:p>
        </p:txBody>
      </p:sp>
    </p:spTree>
    <p:extLst>
      <p:ext uri="{BB962C8B-B14F-4D97-AF65-F5344CB8AC3E}">
        <p14:creationId xmlns:p14="http://schemas.microsoft.com/office/powerpoint/2010/main" val="338969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4289" y="1019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9656348" y="529612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054701" y="243632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9655527" y="325185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0063805" y="449783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5933" y="340994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2333" y="259441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591926" y="653157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764673" y="91177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1947" y="572872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1249620" y="280044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88647" y="340150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3051204" y="258979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088330" y="307621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908901" y="5151052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442171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400649" y="344895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9347633" y="265383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096195" y="279907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531679" y="25785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533878" y="118539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2959129" y="29496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3840182" y="279527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928947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9357575" y="498154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9357575" y="47082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895886" y="30817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1812006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Validation is enabled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60683" y="73327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3611475" y="2544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343276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747907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2864475" y="114405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63333" y="3205247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2913846" y="23278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3766" y="24813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6004618" y="-518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5999508" y="563550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876365" y="23248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893302" y="440353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4D27C-6D58-4DFB-8D7B-FBFCC2A6E123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1719141" y="2994657"/>
            <a:ext cx="1239988" cy="3786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C0314D2-008D-4E46-BFE7-51F6150261F1}"/>
              </a:ext>
            </a:extLst>
          </p:cNvPr>
          <p:cNvSpPr/>
          <p:nvPr/>
        </p:nvSpPr>
        <p:spPr>
          <a:xfrm>
            <a:off x="5105906" y="1603378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Parameter value is inquired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12036FB-2C11-4DB0-A862-7145CC4887ED}"/>
              </a:ext>
            </a:extLst>
          </p:cNvPr>
          <p:cNvSpPr/>
          <p:nvPr/>
        </p:nvSpPr>
        <p:spPr>
          <a:xfrm>
            <a:off x="6896836" y="1609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Parameter value is presented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0628668-1DD4-411B-BA90-081113296A2E}"/>
              </a:ext>
            </a:extLst>
          </p:cNvPr>
          <p:cNvSpPr/>
          <p:nvPr/>
        </p:nvSpPr>
        <p:spPr>
          <a:xfrm>
            <a:off x="6894397" y="45047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Tier Setup is complete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6CDAAE0-F5BB-4F1D-91FB-0A395314844E}"/>
              </a:ext>
            </a:extLst>
          </p:cNvPr>
          <p:cNvSpPr/>
          <p:nvPr/>
        </p:nvSpPr>
        <p:spPr>
          <a:xfrm>
            <a:off x="6338675" y="11683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5A294DE-0BC2-4275-B144-CDB2CB71625E}"/>
              </a:ext>
            </a:extLst>
          </p:cNvPr>
          <p:cNvSpPr/>
          <p:nvPr/>
        </p:nvSpPr>
        <p:spPr>
          <a:xfrm>
            <a:off x="6706782" y="1189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BC256190-2663-4393-BC08-03CB13DE228F}"/>
              </a:ext>
            </a:extLst>
          </p:cNvPr>
          <p:cNvCxnSpPr>
            <a:cxnSpLocks/>
            <a:stCxn id="209" idx="0"/>
            <a:endCxn id="131" idx="2"/>
          </p:cNvCxnSpPr>
          <p:nvPr/>
        </p:nvCxnSpPr>
        <p:spPr>
          <a:xfrm rot="5400000" flipH="1" flipV="1">
            <a:off x="6795299" y="1962261"/>
            <a:ext cx="590947" cy="685730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4733BE-EAA5-4EA2-9B67-25F389F4C0D6}"/>
              </a:ext>
            </a:extLst>
          </p:cNvPr>
          <p:cNvSpPr/>
          <p:nvPr/>
        </p:nvSpPr>
        <p:spPr>
          <a:xfrm>
            <a:off x="6343276" y="57394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CFCDFB1-2473-43D0-874A-3AF0D6518413}"/>
              </a:ext>
            </a:extLst>
          </p:cNvPr>
          <p:cNvSpPr/>
          <p:nvPr/>
        </p:nvSpPr>
        <p:spPr>
          <a:xfrm>
            <a:off x="6751782" y="57394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06E9EE7A-79D1-4219-8F40-0B6AF666CFF8}"/>
              </a:ext>
            </a:extLst>
          </p:cNvPr>
          <p:cNvCxnSpPr>
            <a:cxnSpLocks/>
            <a:stCxn id="173" idx="2"/>
            <a:endCxn id="131" idx="0"/>
          </p:cNvCxnSpPr>
          <p:nvPr/>
        </p:nvCxnSpPr>
        <p:spPr>
          <a:xfrm rot="16200000" flipH="1">
            <a:off x="6927511" y="1103834"/>
            <a:ext cx="330397" cy="681855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C80C086-EEF0-4965-8A72-F1EA282F46E3}"/>
              </a:ext>
            </a:extLst>
          </p:cNvPr>
          <p:cNvSpPr/>
          <p:nvPr/>
        </p:nvSpPr>
        <p:spPr>
          <a:xfrm>
            <a:off x="6338979" y="25988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07F2D32-58D4-4D21-9423-FDBC2D1EC942}"/>
              </a:ext>
            </a:extLst>
          </p:cNvPr>
          <p:cNvSpPr/>
          <p:nvPr/>
        </p:nvSpPr>
        <p:spPr>
          <a:xfrm>
            <a:off x="6702907" y="26005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70271FD-28BF-41CD-BF13-4B4389A122B9}"/>
              </a:ext>
            </a:extLst>
          </p:cNvPr>
          <p:cNvCxnSpPr>
            <a:stCxn id="195" idx="0"/>
            <a:endCxn id="134" idx="2"/>
          </p:cNvCxnSpPr>
          <p:nvPr/>
        </p:nvCxnSpPr>
        <p:spPr>
          <a:xfrm rot="5400000" flipH="1" flipV="1">
            <a:off x="6696478" y="5004721"/>
            <a:ext cx="835024" cy="634416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F662B31-B866-44F0-9558-8B0A69CFC7D4}"/>
              </a:ext>
            </a:extLst>
          </p:cNvPr>
          <p:cNvSpPr/>
          <p:nvPr/>
        </p:nvSpPr>
        <p:spPr>
          <a:xfrm>
            <a:off x="3102242" y="357461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84E2C6D-2FC5-4DDE-AC3B-D565BEF21A21}"/>
              </a:ext>
            </a:extLst>
          </p:cNvPr>
          <p:cNvSpPr/>
          <p:nvPr/>
        </p:nvSpPr>
        <p:spPr>
          <a:xfrm>
            <a:off x="3600730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85AF483-D2EB-47CC-BA52-C590A3F420B0}"/>
              </a:ext>
            </a:extLst>
          </p:cNvPr>
          <p:cNvCxnSpPr>
            <a:cxnSpLocks/>
            <a:stCxn id="208" idx="0"/>
            <a:endCxn id="128" idx="2"/>
          </p:cNvCxnSpPr>
          <p:nvPr/>
        </p:nvCxnSpPr>
        <p:spPr>
          <a:xfrm rot="16200000" flipV="1">
            <a:off x="5715442" y="1930335"/>
            <a:ext cx="595803" cy="741272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3A39E57-849D-4F02-9B53-805B7B0FA6BD}"/>
              </a:ext>
            </a:extLst>
          </p:cNvPr>
          <p:cNvSpPr/>
          <p:nvPr/>
        </p:nvSpPr>
        <p:spPr>
          <a:xfrm>
            <a:off x="5637765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4064DC8E-450B-44F1-8CE9-03D3C169A204}"/>
              </a:ext>
            </a:extLst>
          </p:cNvPr>
          <p:cNvSpPr/>
          <p:nvPr/>
        </p:nvSpPr>
        <p:spPr>
          <a:xfrm>
            <a:off x="4512251" y="449353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System inquires parameter data</a:t>
            </a:r>
          </a:p>
        </p:txBody>
      </p: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82D77D79-7BA9-43E0-8F0F-EE9CE6508C67}"/>
              </a:ext>
            </a:extLst>
          </p:cNvPr>
          <p:cNvCxnSpPr>
            <a:stCxn id="299" idx="2"/>
            <a:endCxn id="194" idx="0"/>
          </p:cNvCxnSpPr>
          <p:nvPr/>
        </p:nvCxnSpPr>
        <p:spPr>
          <a:xfrm rot="16200000" flipH="1">
            <a:off x="5295555" y="4646719"/>
            <a:ext cx="846218" cy="1339224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570874-1305-4798-87D4-D07F92B30E76}"/>
              </a:ext>
            </a:extLst>
          </p:cNvPr>
          <p:cNvCxnSpPr>
            <a:cxnSpLocks/>
            <a:stCxn id="142" idx="3"/>
            <a:endCxn id="92" idx="1"/>
          </p:cNvCxnSpPr>
          <p:nvPr/>
        </p:nvCxnSpPr>
        <p:spPr>
          <a:xfrm>
            <a:off x="6985886" y="3126772"/>
            <a:ext cx="3077919" cy="1767058"/>
          </a:xfrm>
          <a:prstGeom prst="bentConnector3">
            <a:avLst>
              <a:gd name="adj1" fmla="val 6138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AEAEAE50-FD53-4B81-953E-1C7A940E2D74}"/>
              </a:ext>
            </a:extLst>
          </p:cNvPr>
          <p:cNvSpPr/>
          <p:nvPr/>
        </p:nvSpPr>
        <p:spPr>
          <a:xfrm>
            <a:off x="3201667" y="25447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48" name="Connector: Elbow 347">
            <a:extLst>
              <a:ext uri="{FF2B5EF4-FFF2-40B4-BE49-F238E27FC236}">
                <a16:creationId xmlns:a16="http://schemas.microsoft.com/office/drawing/2014/main" id="{EEB8C92C-E0FE-4FCB-B8C1-41AF51A3D3BF}"/>
              </a:ext>
            </a:extLst>
          </p:cNvPr>
          <p:cNvCxnSpPr>
            <a:stCxn id="134" idx="0"/>
            <a:endCxn id="243" idx="2"/>
          </p:cNvCxnSpPr>
          <p:nvPr/>
        </p:nvCxnSpPr>
        <p:spPr>
          <a:xfrm rot="16200000" flipV="1">
            <a:off x="6719872" y="3793399"/>
            <a:ext cx="784362" cy="638291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4BF47489-8F12-4F9F-A59B-038D437532E8}"/>
              </a:ext>
            </a:extLst>
          </p:cNvPr>
          <p:cNvCxnSpPr>
            <a:cxnSpLocks/>
            <a:stCxn id="61" idx="0"/>
            <a:endCxn id="417" idx="1"/>
          </p:cNvCxnSpPr>
          <p:nvPr/>
        </p:nvCxnSpPr>
        <p:spPr>
          <a:xfrm rot="5400000" flipH="1" flipV="1">
            <a:off x="2616047" y="-674291"/>
            <a:ext cx="2306306" cy="4643161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454CBC2-2970-4256-A78A-AB76CE5F03BE}"/>
              </a:ext>
            </a:extLst>
          </p:cNvPr>
          <p:cNvSpPr/>
          <p:nvPr/>
        </p:nvSpPr>
        <p:spPr>
          <a:xfrm>
            <a:off x="5529564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9F32BFD-B4CD-445D-B38D-0B2CA91D7EC7}"/>
              </a:ext>
            </a:extLst>
          </p:cNvPr>
          <p:cNvCxnSpPr>
            <a:cxnSpLocks/>
            <a:stCxn id="128" idx="0"/>
            <a:endCxn id="172" idx="2"/>
          </p:cNvCxnSpPr>
          <p:nvPr/>
        </p:nvCxnSpPr>
        <p:spPr>
          <a:xfrm rot="5400000" flipH="1" flipV="1">
            <a:off x="5840665" y="1060368"/>
            <a:ext cx="345052" cy="740968"/>
          </a:xfrm>
          <a:prstGeom prst="bentConnector3">
            <a:avLst>
              <a:gd name="adj1" fmla="val 49310"/>
            </a:avLst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Rectangle 407">
            <a:extLst>
              <a:ext uri="{FF2B5EF4-FFF2-40B4-BE49-F238E27FC236}">
                <a16:creationId xmlns:a16="http://schemas.microsoft.com/office/drawing/2014/main" id="{45CCACE6-C04D-4BFF-A67A-B0D9A1C93117}"/>
              </a:ext>
            </a:extLst>
          </p:cNvPr>
          <p:cNvSpPr/>
          <p:nvPr/>
        </p:nvSpPr>
        <p:spPr>
          <a:xfrm>
            <a:off x="1802334" y="4138409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Validation is disabled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889580E1-EEA2-4E26-9B6A-0BDA258BE5CD}"/>
              </a:ext>
            </a:extLst>
          </p:cNvPr>
          <p:cNvSpPr/>
          <p:nvPr/>
        </p:nvSpPr>
        <p:spPr>
          <a:xfrm>
            <a:off x="3952037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validated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54C28C43-553C-45B6-9AAC-2FD1A29072F5}"/>
              </a:ext>
            </a:extLst>
          </p:cNvPr>
          <p:cNvSpPr/>
          <p:nvPr/>
        </p:nvSpPr>
        <p:spPr>
          <a:xfrm>
            <a:off x="2313273" y="153049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</a:t>
            </a:r>
          </a:p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75EF43-B2DA-416E-B83E-C505F54F9594}"/>
              </a:ext>
            </a:extLst>
          </p:cNvPr>
          <p:cNvSpPr/>
          <p:nvPr/>
        </p:nvSpPr>
        <p:spPr>
          <a:xfrm>
            <a:off x="1815045" y="10208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Parameter data specification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3CDE1DC-2DDC-4C16-8E78-9525097285EE}"/>
              </a:ext>
            </a:extLst>
          </p:cNvPr>
          <p:cNvSpPr/>
          <p:nvPr/>
        </p:nvSpPr>
        <p:spPr>
          <a:xfrm>
            <a:off x="6090781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9D54ABFF-94E3-4814-B82A-446C3B478380}"/>
              </a:ext>
            </a:extLst>
          </p:cNvPr>
          <p:cNvSpPr/>
          <p:nvPr/>
        </p:nvSpPr>
        <p:spPr>
          <a:xfrm>
            <a:off x="1803220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T2-level request is created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557A07F-E11F-4A55-98CC-9EF5A902B983}"/>
              </a:ext>
            </a:extLst>
          </p:cNvPr>
          <p:cNvSpPr/>
          <p:nvPr/>
        </p:nvSpPr>
        <p:spPr>
          <a:xfrm>
            <a:off x="3930182" y="539136"/>
            <a:ext cx="1120318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System inquires parameter value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285CB5F-97F1-4D70-A5A4-1C157098B0BD}"/>
              </a:ext>
            </a:extLst>
          </p:cNvPr>
          <p:cNvSpPr/>
          <p:nvPr/>
        </p:nvSpPr>
        <p:spPr>
          <a:xfrm>
            <a:off x="3935675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Tier Setup is required</a:t>
            </a:r>
          </a:p>
        </p:txBody>
      </p: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B5BCB565-BAFE-44FB-BB26-86778157A567}"/>
              </a:ext>
            </a:extLst>
          </p:cNvPr>
          <p:cNvCxnSpPr>
            <a:cxnSpLocks/>
            <a:stCxn id="299" idx="0"/>
            <a:endCxn id="292" idx="1"/>
          </p:cNvCxnSpPr>
          <p:nvPr/>
        </p:nvCxnSpPr>
        <p:spPr>
          <a:xfrm rot="5400000" flipH="1" flipV="1">
            <a:off x="3812069" y="2667836"/>
            <a:ext cx="3062679" cy="588713"/>
          </a:xfrm>
          <a:prstGeom prst="bentConnector2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Elbow 367">
            <a:extLst>
              <a:ext uri="{FF2B5EF4-FFF2-40B4-BE49-F238E27FC236}">
                <a16:creationId xmlns:a16="http://schemas.microsoft.com/office/drawing/2014/main" id="{8CDE17A1-DEFD-4993-878F-010544F9C30B}"/>
              </a:ext>
            </a:extLst>
          </p:cNvPr>
          <p:cNvCxnSpPr>
            <a:stCxn id="98" idx="2"/>
            <a:endCxn id="240" idx="2"/>
          </p:cNvCxnSpPr>
          <p:nvPr/>
        </p:nvCxnSpPr>
        <p:spPr>
          <a:xfrm rot="16200000" flipH="1">
            <a:off x="3761010" y="1093098"/>
            <a:ext cx="311906" cy="4942626"/>
          </a:xfrm>
          <a:prstGeom prst="bentConnector3">
            <a:avLst>
              <a:gd name="adj1" fmla="val 22703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14E7BA44-E8ED-46E0-A53B-F401B6AD6F9E}"/>
              </a:ext>
            </a:extLst>
          </p:cNvPr>
          <p:cNvCxnSpPr>
            <a:stCxn id="98" idx="2"/>
            <a:endCxn id="102" idx="1"/>
          </p:cNvCxnSpPr>
          <p:nvPr/>
        </p:nvCxnSpPr>
        <p:spPr>
          <a:xfrm rot="16200000" flipH="1">
            <a:off x="2455663" y="2398444"/>
            <a:ext cx="2716271" cy="4736297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or: Elbow 412">
            <a:extLst>
              <a:ext uri="{FF2B5EF4-FFF2-40B4-BE49-F238E27FC236}">
                <a16:creationId xmlns:a16="http://schemas.microsoft.com/office/drawing/2014/main" id="{8ED9BFE0-E389-4C2A-9A00-2A489B1775DB}"/>
              </a:ext>
            </a:extLst>
          </p:cNvPr>
          <p:cNvCxnSpPr>
            <a:stCxn id="394" idx="3"/>
            <a:endCxn id="172" idx="2"/>
          </p:cNvCxnSpPr>
          <p:nvPr/>
        </p:nvCxnSpPr>
        <p:spPr>
          <a:xfrm flipV="1">
            <a:off x="5619564" y="1258326"/>
            <a:ext cx="764111" cy="172526"/>
          </a:xfrm>
          <a:prstGeom prst="bentConnector2">
            <a:avLst/>
          </a:prstGeom>
          <a:ln w="15875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FA7A112C-5346-47F4-BCFE-9F2346AB0DFD}"/>
              </a:ext>
            </a:extLst>
          </p:cNvPr>
          <p:cNvCxnSpPr>
            <a:cxnSpLocks/>
            <a:stCxn id="127" idx="3"/>
            <a:endCxn id="92" idx="1"/>
          </p:cNvCxnSpPr>
          <p:nvPr/>
        </p:nvCxnSpPr>
        <p:spPr>
          <a:xfrm>
            <a:off x="7018947" y="494136"/>
            <a:ext cx="3044858" cy="4399694"/>
          </a:xfrm>
          <a:prstGeom prst="bentConnector3">
            <a:avLst>
              <a:gd name="adj1" fmla="val 61262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770B88-F35D-419A-8D96-A200FFC08C4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6979102" y="2832327"/>
            <a:ext cx="3075599" cy="0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5657FA87-E037-424E-B38E-9BEDA4268B36}"/>
              </a:ext>
            </a:extLst>
          </p:cNvPr>
          <p:cNvCxnSpPr>
            <a:stCxn id="102" idx="3"/>
            <a:endCxn id="92" idx="1"/>
          </p:cNvCxnSpPr>
          <p:nvPr/>
        </p:nvCxnSpPr>
        <p:spPr>
          <a:xfrm flipV="1">
            <a:off x="6973947" y="4893830"/>
            <a:ext cx="3089858" cy="1230899"/>
          </a:xfrm>
          <a:prstGeom prst="bentConnector3">
            <a:avLst>
              <a:gd name="adj1" fmla="val 61765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>
            <a:extLst>
              <a:ext uri="{FF2B5EF4-FFF2-40B4-BE49-F238E27FC236}">
                <a16:creationId xmlns:a16="http://schemas.microsoft.com/office/drawing/2014/main" id="{6CFF0FB9-9D03-4DAF-BA6D-BB3FF0549FAD}"/>
              </a:ext>
            </a:extLst>
          </p:cNvPr>
          <p:cNvSpPr/>
          <p:nvPr/>
        </p:nvSpPr>
        <p:spPr>
          <a:xfrm>
            <a:off x="7815728" y="533425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Data inquiring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EAA5BF66-716C-4108-ABFF-5124815AB5D4}"/>
              </a:ext>
            </a:extLst>
          </p:cNvPr>
          <p:cNvSpPr/>
          <p:nvPr/>
        </p:nvSpPr>
        <p:spPr>
          <a:xfrm>
            <a:off x="7809949" y="24440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is approved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2D2B2259-39D5-44A7-8B84-593977FAA331}"/>
              </a:ext>
            </a:extLst>
          </p:cNvPr>
          <p:cNvSpPr/>
          <p:nvPr/>
        </p:nvSpPr>
        <p:spPr>
          <a:xfrm>
            <a:off x="7816726" y="320166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Request is failed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772AE4E-280E-423D-B6DD-505D9F65B65D}"/>
              </a:ext>
            </a:extLst>
          </p:cNvPr>
          <p:cNvSpPr/>
          <p:nvPr/>
        </p:nvSpPr>
        <p:spPr>
          <a:xfrm>
            <a:off x="7809949" y="5703157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Tier Setup is failed</a:t>
            </a:r>
          </a:p>
        </p:txBody>
      </p:sp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8D71E691-FABA-402E-8D90-CF25169E5A6D}"/>
              </a:ext>
            </a:extLst>
          </p:cNvPr>
          <p:cNvCxnSpPr>
            <a:stCxn id="68" idx="2"/>
            <a:endCxn id="102" idx="1"/>
          </p:cNvCxnSpPr>
          <p:nvPr/>
        </p:nvCxnSpPr>
        <p:spPr>
          <a:xfrm rot="16200000" flipH="1">
            <a:off x="3588799" y="3531581"/>
            <a:ext cx="2452746" cy="2733550"/>
          </a:xfrm>
          <a:prstGeom prst="bentConnector2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4FA538F9-F0A5-49D8-B47C-AD07DF940213}"/>
              </a:ext>
            </a:extLst>
          </p:cNvPr>
          <p:cNvCxnSpPr>
            <a:cxnSpLocks/>
            <a:stCxn id="227" idx="0"/>
            <a:endCxn id="417" idx="1"/>
          </p:cNvCxnSpPr>
          <p:nvPr/>
        </p:nvCxnSpPr>
        <p:spPr>
          <a:xfrm rot="5400000" flipH="1" flipV="1">
            <a:off x="3848301" y="302311"/>
            <a:ext cx="2050655" cy="2434306"/>
          </a:xfrm>
          <a:prstGeom prst="bentConnector2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7F6D610F-D7E9-488D-80BB-1D0188202E79}"/>
              </a:ext>
            </a:extLst>
          </p:cNvPr>
          <p:cNvCxnSpPr>
            <a:cxnSpLocks/>
            <a:stCxn id="346" idx="0"/>
            <a:endCxn id="97" idx="2"/>
          </p:cNvCxnSpPr>
          <p:nvPr/>
        </p:nvCxnSpPr>
        <p:spPr>
          <a:xfrm flipV="1">
            <a:off x="3246667" y="1347267"/>
            <a:ext cx="125" cy="1197525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52991C-A83A-4D0D-93C3-FFED663405FB}"/>
              </a:ext>
            </a:extLst>
          </p:cNvPr>
          <p:cNvCxnSpPr>
            <a:stCxn id="71" idx="3"/>
            <a:endCxn id="94" idx="1"/>
          </p:cNvCxnSpPr>
          <p:nvPr/>
        </p:nvCxnSpPr>
        <p:spPr>
          <a:xfrm>
            <a:off x="3843204" y="2985791"/>
            <a:ext cx="2339129" cy="4621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00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8D71E691-FABA-402E-8D90-CF25169E5A6D}"/>
              </a:ext>
            </a:extLst>
          </p:cNvPr>
          <p:cNvCxnSpPr>
            <a:stCxn id="68" idx="2"/>
            <a:endCxn id="102" idx="1"/>
          </p:cNvCxnSpPr>
          <p:nvPr/>
        </p:nvCxnSpPr>
        <p:spPr>
          <a:xfrm rot="16200000" flipH="1">
            <a:off x="3588799" y="3531581"/>
            <a:ext cx="2452746" cy="2733550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4289" y="1019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9656348" y="529612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54701" y="243632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9655527" y="325185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63805" y="449783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5933" y="340994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2333" y="259441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591926" y="653157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764673" y="91177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6181947" y="572872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1249620" y="280044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88647" y="340150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rcRect/>
          <a:stretch/>
        </p:blipFill>
        <p:spPr>
          <a:xfrm>
            <a:off x="3051204" y="258979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088330" y="307621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908901" y="5151052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442171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400649" y="344895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9347633" y="265383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096195" y="279907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531679" y="25785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533878" y="118539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2959129" y="29496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3840182" y="279527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928947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9357575" y="498154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9357575" y="47082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895886" y="30817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1812006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Validation is enabled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3060683" y="73327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3611475" y="2544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343276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747907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2864475" y="114405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63333" y="3205247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2913846" y="23278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3766" y="24813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6004618" y="-518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5999508" y="563550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876365" y="23248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893302" y="440353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4D27C-6D58-4DFB-8D7B-FBFCC2A6E123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1719141" y="2994657"/>
            <a:ext cx="1239988" cy="3786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C0314D2-008D-4E46-BFE7-51F6150261F1}"/>
              </a:ext>
            </a:extLst>
          </p:cNvPr>
          <p:cNvSpPr/>
          <p:nvPr/>
        </p:nvSpPr>
        <p:spPr>
          <a:xfrm>
            <a:off x="5105906" y="1603378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Parameter value is inquired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12036FB-2C11-4DB0-A862-7145CC4887ED}"/>
              </a:ext>
            </a:extLst>
          </p:cNvPr>
          <p:cNvSpPr/>
          <p:nvPr/>
        </p:nvSpPr>
        <p:spPr>
          <a:xfrm>
            <a:off x="6896836" y="1609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Parameter value is presented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0628668-1DD4-411B-BA90-081113296A2E}"/>
              </a:ext>
            </a:extLst>
          </p:cNvPr>
          <p:cNvSpPr/>
          <p:nvPr/>
        </p:nvSpPr>
        <p:spPr>
          <a:xfrm>
            <a:off x="6894397" y="45047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Tier Setup is complete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6CDAAE0-F5BB-4F1D-91FB-0A395314844E}"/>
              </a:ext>
            </a:extLst>
          </p:cNvPr>
          <p:cNvSpPr/>
          <p:nvPr/>
        </p:nvSpPr>
        <p:spPr>
          <a:xfrm>
            <a:off x="6338675" y="11683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5A294DE-0BC2-4275-B144-CDB2CB71625E}"/>
              </a:ext>
            </a:extLst>
          </p:cNvPr>
          <p:cNvSpPr/>
          <p:nvPr/>
        </p:nvSpPr>
        <p:spPr>
          <a:xfrm>
            <a:off x="6706782" y="1189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BC256190-2663-4393-BC08-03CB13DE228F}"/>
              </a:ext>
            </a:extLst>
          </p:cNvPr>
          <p:cNvCxnSpPr>
            <a:cxnSpLocks/>
            <a:stCxn id="209" idx="0"/>
            <a:endCxn id="131" idx="2"/>
          </p:cNvCxnSpPr>
          <p:nvPr/>
        </p:nvCxnSpPr>
        <p:spPr>
          <a:xfrm rot="5400000" flipH="1" flipV="1">
            <a:off x="6795299" y="1962261"/>
            <a:ext cx="590947" cy="685730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4733BE-EAA5-4EA2-9B67-25F389F4C0D6}"/>
              </a:ext>
            </a:extLst>
          </p:cNvPr>
          <p:cNvSpPr/>
          <p:nvPr/>
        </p:nvSpPr>
        <p:spPr>
          <a:xfrm>
            <a:off x="6343276" y="57394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CFCDFB1-2473-43D0-874A-3AF0D6518413}"/>
              </a:ext>
            </a:extLst>
          </p:cNvPr>
          <p:cNvSpPr/>
          <p:nvPr/>
        </p:nvSpPr>
        <p:spPr>
          <a:xfrm>
            <a:off x="6751782" y="57394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06E9EE7A-79D1-4219-8F40-0B6AF666CFF8}"/>
              </a:ext>
            </a:extLst>
          </p:cNvPr>
          <p:cNvCxnSpPr>
            <a:cxnSpLocks/>
            <a:stCxn id="173" idx="2"/>
            <a:endCxn id="131" idx="0"/>
          </p:cNvCxnSpPr>
          <p:nvPr/>
        </p:nvCxnSpPr>
        <p:spPr>
          <a:xfrm rot="16200000" flipH="1">
            <a:off x="6927511" y="1103834"/>
            <a:ext cx="330397" cy="681855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C80C086-EEF0-4965-8A72-F1EA282F46E3}"/>
              </a:ext>
            </a:extLst>
          </p:cNvPr>
          <p:cNvSpPr/>
          <p:nvPr/>
        </p:nvSpPr>
        <p:spPr>
          <a:xfrm>
            <a:off x="6338979" y="25988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07F2D32-58D4-4D21-9423-FDBC2D1EC942}"/>
              </a:ext>
            </a:extLst>
          </p:cNvPr>
          <p:cNvSpPr/>
          <p:nvPr/>
        </p:nvSpPr>
        <p:spPr>
          <a:xfrm>
            <a:off x="6702907" y="26005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70271FD-28BF-41CD-BF13-4B4389A122B9}"/>
              </a:ext>
            </a:extLst>
          </p:cNvPr>
          <p:cNvCxnSpPr>
            <a:stCxn id="195" idx="0"/>
            <a:endCxn id="134" idx="2"/>
          </p:cNvCxnSpPr>
          <p:nvPr/>
        </p:nvCxnSpPr>
        <p:spPr>
          <a:xfrm rot="5400000" flipH="1" flipV="1">
            <a:off x="6696478" y="5004721"/>
            <a:ext cx="835024" cy="634416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F662B31-B866-44F0-9558-8B0A69CFC7D4}"/>
              </a:ext>
            </a:extLst>
          </p:cNvPr>
          <p:cNvSpPr/>
          <p:nvPr/>
        </p:nvSpPr>
        <p:spPr>
          <a:xfrm>
            <a:off x="3102242" y="357461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84E2C6D-2FC5-4DDE-AC3B-D565BEF21A21}"/>
              </a:ext>
            </a:extLst>
          </p:cNvPr>
          <p:cNvSpPr/>
          <p:nvPr/>
        </p:nvSpPr>
        <p:spPr>
          <a:xfrm>
            <a:off x="3600730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85AF483-D2EB-47CC-BA52-C590A3F420B0}"/>
              </a:ext>
            </a:extLst>
          </p:cNvPr>
          <p:cNvCxnSpPr>
            <a:cxnSpLocks/>
            <a:stCxn id="208" idx="0"/>
            <a:endCxn id="128" idx="2"/>
          </p:cNvCxnSpPr>
          <p:nvPr/>
        </p:nvCxnSpPr>
        <p:spPr>
          <a:xfrm rot="16200000" flipV="1">
            <a:off x="5715442" y="1930335"/>
            <a:ext cx="595803" cy="741272"/>
          </a:xfrm>
          <a:prstGeom prst="bentConnector3">
            <a:avLst/>
          </a:prstGeom>
          <a:ln w="19050">
            <a:solidFill>
              <a:schemeClr val="accent4">
                <a:lumMod val="75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3A39E57-849D-4F02-9B53-805B7B0FA6BD}"/>
              </a:ext>
            </a:extLst>
          </p:cNvPr>
          <p:cNvSpPr/>
          <p:nvPr/>
        </p:nvSpPr>
        <p:spPr>
          <a:xfrm>
            <a:off x="5637765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4064DC8E-450B-44F1-8CE9-03D3C169A204}"/>
              </a:ext>
            </a:extLst>
          </p:cNvPr>
          <p:cNvSpPr/>
          <p:nvPr/>
        </p:nvSpPr>
        <p:spPr>
          <a:xfrm>
            <a:off x="4512251" y="449353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System inquires parameter data</a:t>
            </a:r>
          </a:p>
        </p:txBody>
      </p: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82D77D79-7BA9-43E0-8F0F-EE9CE6508C67}"/>
              </a:ext>
            </a:extLst>
          </p:cNvPr>
          <p:cNvCxnSpPr>
            <a:stCxn id="299" idx="2"/>
            <a:endCxn id="194" idx="0"/>
          </p:cNvCxnSpPr>
          <p:nvPr/>
        </p:nvCxnSpPr>
        <p:spPr>
          <a:xfrm rot="16200000" flipH="1">
            <a:off x="5295555" y="4646719"/>
            <a:ext cx="846218" cy="1339224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AEAEAE50-FD53-4B81-953E-1C7A940E2D74}"/>
              </a:ext>
            </a:extLst>
          </p:cNvPr>
          <p:cNvSpPr/>
          <p:nvPr/>
        </p:nvSpPr>
        <p:spPr>
          <a:xfrm>
            <a:off x="3201667" y="25447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48" name="Connector: Elbow 347">
            <a:extLst>
              <a:ext uri="{FF2B5EF4-FFF2-40B4-BE49-F238E27FC236}">
                <a16:creationId xmlns:a16="http://schemas.microsoft.com/office/drawing/2014/main" id="{EEB8C92C-E0FE-4FCB-B8C1-41AF51A3D3BF}"/>
              </a:ext>
            </a:extLst>
          </p:cNvPr>
          <p:cNvCxnSpPr>
            <a:stCxn id="134" idx="0"/>
            <a:endCxn id="243" idx="2"/>
          </p:cNvCxnSpPr>
          <p:nvPr/>
        </p:nvCxnSpPr>
        <p:spPr>
          <a:xfrm rot="16200000" flipV="1">
            <a:off x="6719872" y="3793399"/>
            <a:ext cx="784362" cy="638291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4FA538F9-F0A5-49D8-B47C-AD07DF940213}"/>
              </a:ext>
            </a:extLst>
          </p:cNvPr>
          <p:cNvCxnSpPr>
            <a:cxnSpLocks/>
            <a:stCxn id="227" idx="0"/>
            <a:endCxn id="417" idx="1"/>
          </p:cNvCxnSpPr>
          <p:nvPr/>
        </p:nvCxnSpPr>
        <p:spPr>
          <a:xfrm rot="5400000" flipH="1" flipV="1">
            <a:off x="3848301" y="302311"/>
            <a:ext cx="2050655" cy="2434306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4BF47489-8F12-4F9F-A59B-038D437532E8}"/>
              </a:ext>
            </a:extLst>
          </p:cNvPr>
          <p:cNvCxnSpPr>
            <a:cxnSpLocks/>
            <a:stCxn id="61" idx="0"/>
            <a:endCxn id="417" idx="1"/>
          </p:cNvCxnSpPr>
          <p:nvPr/>
        </p:nvCxnSpPr>
        <p:spPr>
          <a:xfrm rot="5400000" flipH="1" flipV="1">
            <a:off x="2616047" y="-674291"/>
            <a:ext cx="2306306" cy="4643161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7F6D610F-D7E9-488D-80BB-1D0188202E79}"/>
              </a:ext>
            </a:extLst>
          </p:cNvPr>
          <p:cNvCxnSpPr>
            <a:cxnSpLocks/>
            <a:stCxn id="346" idx="0"/>
            <a:endCxn id="97" idx="2"/>
          </p:cNvCxnSpPr>
          <p:nvPr/>
        </p:nvCxnSpPr>
        <p:spPr>
          <a:xfrm flipV="1">
            <a:off x="3246667" y="1347267"/>
            <a:ext cx="125" cy="1197525"/>
          </a:xfrm>
          <a:prstGeom prst="straightConnector1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454CBC2-2970-4256-A78A-AB76CE5F03BE}"/>
              </a:ext>
            </a:extLst>
          </p:cNvPr>
          <p:cNvSpPr/>
          <p:nvPr/>
        </p:nvSpPr>
        <p:spPr>
          <a:xfrm>
            <a:off x="5529564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45CCACE6-C04D-4BFF-A67A-B0D9A1C93117}"/>
              </a:ext>
            </a:extLst>
          </p:cNvPr>
          <p:cNvSpPr/>
          <p:nvPr/>
        </p:nvSpPr>
        <p:spPr>
          <a:xfrm>
            <a:off x="1802334" y="4138409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Validation is disabled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889580E1-EEA2-4E26-9B6A-0BDA258BE5CD}"/>
              </a:ext>
            </a:extLst>
          </p:cNvPr>
          <p:cNvSpPr/>
          <p:nvPr/>
        </p:nvSpPr>
        <p:spPr>
          <a:xfrm>
            <a:off x="3952037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validated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54C28C43-553C-45B6-9AAC-2FD1A29072F5}"/>
              </a:ext>
            </a:extLst>
          </p:cNvPr>
          <p:cNvSpPr/>
          <p:nvPr/>
        </p:nvSpPr>
        <p:spPr>
          <a:xfrm>
            <a:off x="2313273" y="153049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75EF43-B2DA-416E-B83E-C505F54F9594}"/>
              </a:ext>
            </a:extLst>
          </p:cNvPr>
          <p:cNvSpPr/>
          <p:nvPr/>
        </p:nvSpPr>
        <p:spPr>
          <a:xfrm>
            <a:off x="1815045" y="10208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Parameter data specification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3CDE1DC-2DDC-4C16-8E78-9525097285EE}"/>
              </a:ext>
            </a:extLst>
          </p:cNvPr>
          <p:cNvSpPr/>
          <p:nvPr/>
        </p:nvSpPr>
        <p:spPr>
          <a:xfrm>
            <a:off x="6090781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9D54ABFF-94E3-4814-B82A-446C3B478380}"/>
              </a:ext>
            </a:extLst>
          </p:cNvPr>
          <p:cNvSpPr/>
          <p:nvPr/>
        </p:nvSpPr>
        <p:spPr>
          <a:xfrm>
            <a:off x="1803220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T2-level request is created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557A07F-E11F-4A55-98CC-9EF5A902B983}"/>
              </a:ext>
            </a:extLst>
          </p:cNvPr>
          <p:cNvSpPr/>
          <p:nvPr/>
        </p:nvSpPr>
        <p:spPr>
          <a:xfrm>
            <a:off x="3930182" y="539136"/>
            <a:ext cx="1120318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System inquires parameter value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285CB5F-97F1-4D70-A5A4-1C157098B0BD}"/>
              </a:ext>
            </a:extLst>
          </p:cNvPr>
          <p:cNvSpPr/>
          <p:nvPr/>
        </p:nvSpPr>
        <p:spPr>
          <a:xfrm>
            <a:off x="3935675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Tier Setup is required</a:t>
            </a:r>
          </a:p>
        </p:txBody>
      </p: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B5BCB565-BAFE-44FB-BB26-86778157A567}"/>
              </a:ext>
            </a:extLst>
          </p:cNvPr>
          <p:cNvCxnSpPr>
            <a:cxnSpLocks/>
            <a:stCxn id="299" idx="0"/>
            <a:endCxn id="292" idx="1"/>
          </p:cNvCxnSpPr>
          <p:nvPr/>
        </p:nvCxnSpPr>
        <p:spPr>
          <a:xfrm rot="5400000" flipH="1" flipV="1">
            <a:off x="3812069" y="2667836"/>
            <a:ext cx="3062679" cy="588713"/>
          </a:xfrm>
          <a:prstGeom prst="bentConnector2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52991C-A83A-4D0D-93C3-FFED663405FB}"/>
              </a:ext>
            </a:extLst>
          </p:cNvPr>
          <p:cNvCxnSpPr>
            <a:stCxn id="71" idx="3"/>
            <a:endCxn id="94" idx="1"/>
          </p:cNvCxnSpPr>
          <p:nvPr/>
        </p:nvCxnSpPr>
        <p:spPr>
          <a:xfrm>
            <a:off x="3843204" y="2985791"/>
            <a:ext cx="2339129" cy="4621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Elbow 367">
            <a:extLst>
              <a:ext uri="{FF2B5EF4-FFF2-40B4-BE49-F238E27FC236}">
                <a16:creationId xmlns:a16="http://schemas.microsoft.com/office/drawing/2014/main" id="{8CDE17A1-DEFD-4993-878F-010544F9C30B}"/>
              </a:ext>
            </a:extLst>
          </p:cNvPr>
          <p:cNvCxnSpPr>
            <a:stCxn id="98" idx="2"/>
            <a:endCxn id="240" idx="2"/>
          </p:cNvCxnSpPr>
          <p:nvPr/>
        </p:nvCxnSpPr>
        <p:spPr>
          <a:xfrm rot="16200000" flipH="1">
            <a:off x="3761010" y="1093098"/>
            <a:ext cx="311906" cy="4942626"/>
          </a:xfrm>
          <a:prstGeom prst="bentConnector3">
            <a:avLst>
              <a:gd name="adj1" fmla="val 22703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14E7BA44-E8ED-46E0-A53B-F401B6AD6F9E}"/>
              </a:ext>
            </a:extLst>
          </p:cNvPr>
          <p:cNvCxnSpPr>
            <a:stCxn id="98" idx="2"/>
            <a:endCxn id="102" idx="1"/>
          </p:cNvCxnSpPr>
          <p:nvPr/>
        </p:nvCxnSpPr>
        <p:spPr>
          <a:xfrm rot="16200000" flipH="1">
            <a:off x="2455663" y="2398444"/>
            <a:ext cx="2716271" cy="4736297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or: Elbow 412">
            <a:extLst>
              <a:ext uri="{FF2B5EF4-FFF2-40B4-BE49-F238E27FC236}">
                <a16:creationId xmlns:a16="http://schemas.microsoft.com/office/drawing/2014/main" id="{8ED9BFE0-E389-4C2A-9A00-2A489B1775DB}"/>
              </a:ext>
            </a:extLst>
          </p:cNvPr>
          <p:cNvCxnSpPr>
            <a:stCxn id="394" idx="3"/>
            <a:endCxn id="172" idx="2"/>
          </p:cNvCxnSpPr>
          <p:nvPr/>
        </p:nvCxnSpPr>
        <p:spPr>
          <a:xfrm flipV="1">
            <a:off x="5619564" y="1258326"/>
            <a:ext cx="764111" cy="172526"/>
          </a:xfrm>
          <a:prstGeom prst="bentConnector2">
            <a:avLst/>
          </a:prstGeom>
          <a:ln w="15875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FA7A112C-5346-47F4-BCFE-9F2346AB0DFD}"/>
              </a:ext>
            </a:extLst>
          </p:cNvPr>
          <p:cNvCxnSpPr>
            <a:cxnSpLocks/>
            <a:stCxn id="127" idx="3"/>
            <a:endCxn id="92" idx="1"/>
          </p:cNvCxnSpPr>
          <p:nvPr/>
        </p:nvCxnSpPr>
        <p:spPr>
          <a:xfrm>
            <a:off x="7018947" y="494136"/>
            <a:ext cx="3044858" cy="4399694"/>
          </a:xfrm>
          <a:prstGeom prst="bentConnector3">
            <a:avLst>
              <a:gd name="adj1" fmla="val 61262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770B88-F35D-419A-8D96-A200FFC08C4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6979102" y="2832327"/>
            <a:ext cx="3075599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5657FA87-E037-424E-B38E-9BEDA4268B36}"/>
              </a:ext>
            </a:extLst>
          </p:cNvPr>
          <p:cNvCxnSpPr>
            <a:stCxn id="102" idx="3"/>
            <a:endCxn id="92" idx="1"/>
          </p:cNvCxnSpPr>
          <p:nvPr/>
        </p:nvCxnSpPr>
        <p:spPr>
          <a:xfrm flipV="1">
            <a:off x="6973947" y="4893830"/>
            <a:ext cx="3089858" cy="1230899"/>
          </a:xfrm>
          <a:prstGeom prst="bentConnector3">
            <a:avLst>
              <a:gd name="adj1" fmla="val 61765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>
            <a:extLst>
              <a:ext uri="{FF2B5EF4-FFF2-40B4-BE49-F238E27FC236}">
                <a16:creationId xmlns:a16="http://schemas.microsoft.com/office/drawing/2014/main" id="{6CFF0FB9-9D03-4DAF-BA6D-BB3FF0549FAD}"/>
              </a:ext>
            </a:extLst>
          </p:cNvPr>
          <p:cNvSpPr/>
          <p:nvPr/>
        </p:nvSpPr>
        <p:spPr>
          <a:xfrm>
            <a:off x="7815728" y="533425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Data inquiring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EAA5BF66-716C-4108-ABFF-5124815AB5D4}"/>
              </a:ext>
            </a:extLst>
          </p:cNvPr>
          <p:cNvSpPr/>
          <p:nvPr/>
        </p:nvSpPr>
        <p:spPr>
          <a:xfrm>
            <a:off x="7809949" y="24440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is approved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2D2B2259-39D5-44A7-8B84-593977FAA331}"/>
              </a:ext>
            </a:extLst>
          </p:cNvPr>
          <p:cNvSpPr/>
          <p:nvPr/>
        </p:nvSpPr>
        <p:spPr>
          <a:xfrm>
            <a:off x="7816726" y="320166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Request is failed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772AE4E-280E-423D-B6DD-505D9F65B65D}"/>
              </a:ext>
            </a:extLst>
          </p:cNvPr>
          <p:cNvSpPr/>
          <p:nvPr/>
        </p:nvSpPr>
        <p:spPr>
          <a:xfrm>
            <a:off x="7809949" y="5703157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Tier Setup is failed</a:t>
            </a: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9F32BFD-B4CD-445D-B38D-0B2CA91D7EC7}"/>
              </a:ext>
            </a:extLst>
          </p:cNvPr>
          <p:cNvCxnSpPr>
            <a:cxnSpLocks/>
            <a:stCxn id="128" idx="0"/>
            <a:endCxn id="172" idx="2"/>
          </p:cNvCxnSpPr>
          <p:nvPr/>
        </p:nvCxnSpPr>
        <p:spPr>
          <a:xfrm rot="5400000" flipH="1" flipV="1">
            <a:off x="5840665" y="1060368"/>
            <a:ext cx="345052" cy="740968"/>
          </a:xfrm>
          <a:prstGeom prst="bentConnector3">
            <a:avLst>
              <a:gd name="adj1" fmla="val 49310"/>
            </a:avLst>
          </a:prstGeom>
          <a:ln w="19050">
            <a:solidFill>
              <a:schemeClr val="accent4">
                <a:lumMod val="75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570874-1305-4798-87D4-D07F92B30E76}"/>
              </a:ext>
            </a:extLst>
          </p:cNvPr>
          <p:cNvCxnSpPr>
            <a:cxnSpLocks/>
            <a:stCxn id="142" idx="3"/>
            <a:endCxn id="92" idx="1"/>
          </p:cNvCxnSpPr>
          <p:nvPr/>
        </p:nvCxnSpPr>
        <p:spPr>
          <a:xfrm>
            <a:off x="6985886" y="3126772"/>
            <a:ext cx="3077919" cy="1767058"/>
          </a:xfrm>
          <a:prstGeom prst="bentConnector3">
            <a:avLst>
              <a:gd name="adj1" fmla="val 61388"/>
            </a:avLst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35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8D71E691-FABA-402E-8D90-CF25169E5A6D}"/>
              </a:ext>
            </a:extLst>
          </p:cNvPr>
          <p:cNvCxnSpPr>
            <a:stCxn id="68" idx="2"/>
            <a:endCxn id="102" idx="1"/>
          </p:cNvCxnSpPr>
          <p:nvPr/>
        </p:nvCxnSpPr>
        <p:spPr>
          <a:xfrm rot="16200000" flipH="1">
            <a:off x="3588799" y="3531581"/>
            <a:ext cx="2452746" cy="2733550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4289" y="1019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9656348" y="529612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054701" y="243632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9655527" y="325185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63805" y="449783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5933" y="340994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2333" y="259441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591926" y="653157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</a:t>
            </a:r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 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Setup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764673" y="91177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1947" y="572872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1249620" y="280044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88647" y="340150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rcRect/>
          <a:stretch/>
        </p:blipFill>
        <p:spPr>
          <a:xfrm>
            <a:off x="3051204" y="258979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088330" y="307621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908901" y="5151052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442171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400649" y="344895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9347633" y="265383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096195" y="279907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531679" y="25785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533878" y="118539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2959129" y="29496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3840182" y="279527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928947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9357575" y="498154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9357575" y="47082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895886" y="30817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1812006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Validation is enabled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3060683" y="73327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3611475" y="2544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343276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747907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2864475" y="114405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63333" y="3205247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2913846" y="23278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3766" y="24813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6004618" y="-518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5999508" y="563550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876365" y="23248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893302" y="440353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4D27C-6D58-4DFB-8D7B-FBFCC2A6E123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1719141" y="2994657"/>
            <a:ext cx="1239988" cy="3786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C0314D2-008D-4E46-BFE7-51F6150261F1}"/>
              </a:ext>
            </a:extLst>
          </p:cNvPr>
          <p:cNvSpPr/>
          <p:nvPr/>
        </p:nvSpPr>
        <p:spPr>
          <a:xfrm>
            <a:off x="5105906" y="1603378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Parameter value is inquired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12036FB-2C11-4DB0-A862-7145CC4887ED}"/>
              </a:ext>
            </a:extLst>
          </p:cNvPr>
          <p:cNvSpPr/>
          <p:nvPr/>
        </p:nvSpPr>
        <p:spPr>
          <a:xfrm>
            <a:off x="6896836" y="1609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Parameter value is presented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0628668-1DD4-411B-BA90-081113296A2E}"/>
              </a:ext>
            </a:extLst>
          </p:cNvPr>
          <p:cNvSpPr/>
          <p:nvPr/>
        </p:nvSpPr>
        <p:spPr>
          <a:xfrm>
            <a:off x="6894397" y="45047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Tier Setup is complete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6CDAAE0-F5BB-4F1D-91FB-0A395314844E}"/>
              </a:ext>
            </a:extLst>
          </p:cNvPr>
          <p:cNvSpPr/>
          <p:nvPr/>
        </p:nvSpPr>
        <p:spPr>
          <a:xfrm>
            <a:off x="6338675" y="11683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5A294DE-0BC2-4275-B144-CDB2CB71625E}"/>
              </a:ext>
            </a:extLst>
          </p:cNvPr>
          <p:cNvSpPr/>
          <p:nvPr/>
        </p:nvSpPr>
        <p:spPr>
          <a:xfrm>
            <a:off x="6706782" y="1189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BC256190-2663-4393-BC08-03CB13DE228F}"/>
              </a:ext>
            </a:extLst>
          </p:cNvPr>
          <p:cNvCxnSpPr>
            <a:cxnSpLocks/>
            <a:stCxn id="209" idx="0"/>
            <a:endCxn id="131" idx="2"/>
          </p:cNvCxnSpPr>
          <p:nvPr/>
        </p:nvCxnSpPr>
        <p:spPr>
          <a:xfrm rot="5400000" flipH="1" flipV="1">
            <a:off x="6795299" y="1962261"/>
            <a:ext cx="590947" cy="685730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4733BE-EAA5-4EA2-9B67-25F389F4C0D6}"/>
              </a:ext>
            </a:extLst>
          </p:cNvPr>
          <p:cNvSpPr/>
          <p:nvPr/>
        </p:nvSpPr>
        <p:spPr>
          <a:xfrm>
            <a:off x="6343276" y="57394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CFCDFB1-2473-43D0-874A-3AF0D6518413}"/>
              </a:ext>
            </a:extLst>
          </p:cNvPr>
          <p:cNvSpPr/>
          <p:nvPr/>
        </p:nvSpPr>
        <p:spPr>
          <a:xfrm>
            <a:off x="6751782" y="57394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06E9EE7A-79D1-4219-8F40-0B6AF666CFF8}"/>
              </a:ext>
            </a:extLst>
          </p:cNvPr>
          <p:cNvCxnSpPr>
            <a:cxnSpLocks/>
            <a:stCxn id="173" idx="2"/>
            <a:endCxn id="131" idx="0"/>
          </p:cNvCxnSpPr>
          <p:nvPr/>
        </p:nvCxnSpPr>
        <p:spPr>
          <a:xfrm rot="16200000" flipH="1">
            <a:off x="6927511" y="1103834"/>
            <a:ext cx="330397" cy="681855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C80C086-EEF0-4965-8A72-F1EA282F46E3}"/>
              </a:ext>
            </a:extLst>
          </p:cNvPr>
          <p:cNvSpPr/>
          <p:nvPr/>
        </p:nvSpPr>
        <p:spPr>
          <a:xfrm>
            <a:off x="6338979" y="25988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07F2D32-58D4-4D21-9423-FDBC2D1EC942}"/>
              </a:ext>
            </a:extLst>
          </p:cNvPr>
          <p:cNvSpPr/>
          <p:nvPr/>
        </p:nvSpPr>
        <p:spPr>
          <a:xfrm>
            <a:off x="6702907" y="26005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70271FD-28BF-41CD-BF13-4B4389A122B9}"/>
              </a:ext>
            </a:extLst>
          </p:cNvPr>
          <p:cNvCxnSpPr>
            <a:stCxn id="195" idx="0"/>
            <a:endCxn id="134" idx="2"/>
          </p:cNvCxnSpPr>
          <p:nvPr/>
        </p:nvCxnSpPr>
        <p:spPr>
          <a:xfrm rot="5400000" flipH="1" flipV="1">
            <a:off x="6696478" y="5004721"/>
            <a:ext cx="835024" cy="634416"/>
          </a:xfrm>
          <a:prstGeom prst="bentConnector3">
            <a:avLst/>
          </a:prstGeom>
          <a:ln w="25400">
            <a:solidFill>
              <a:schemeClr val="accent4">
                <a:lumMod val="75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F662B31-B866-44F0-9558-8B0A69CFC7D4}"/>
              </a:ext>
            </a:extLst>
          </p:cNvPr>
          <p:cNvSpPr/>
          <p:nvPr/>
        </p:nvSpPr>
        <p:spPr>
          <a:xfrm>
            <a:off x="3102242" y="357461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84E2C6D-2FC5-4DDE-AC3B-D565BEF21A21}"/>
              </a:ext>
            </a:extLst>
          </p:cNvPr>
          <p:cNvSpPr/>
          <p:nvPr/>
        </p:nvSpPr>
        <p:spPr>
          <a:xfrm>
            <a:off x="3600730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85AF483-D2EB-47CC-BA52-C590A3F420B0}"/>
              </a:ext>
            </a:extLst>
          </p:cNvPr>
          <p:cNvCxnSpPr>
            <a:cxnSpLocks/>
            <a:stCxn id="208" idx="0"/>
            <a:endCxn id="128" idx="2"/>
          </p:cNvCxnSpPr>
          <p:nvPr/>
        </p:nvCxnSpPr>
        <p:spPr>
          <a:xfrm rot="16200000" flipV="1">
            <a:off x="5715442" y="1930335"/>
            <a:ext cx="595803" cy="741272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3A39E57-849D-4F02-9B53-805B7B0FA6BD}"/>
              </a:ext>
            </a:extLst>
          </p:cNvPr>
          <p:cNvSpPr/>
          <p:nvPr/>
        </p:nvSpPr>
        <p:spPr>
          <a:xfrm>
            <a:off x="5637765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4064DC8E-450B-44F1-8CE9-03D3C169A204}"/>
              </a:ext>
            </a:extLst>
          </p:cNvPr>
          <p:cNvSpPr/>
          <p:nvPr/>
        </p:nvSpPr>
        <p:spPr>
          <a:xfrm>
            <a:off x="4512251" y="449353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System inquires parameter data</a:t>
            </a:r>
          </a:p>
        </p:txBody>
      </p: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82D77D79-7BA9-43E0-8F0F-EE9CE6508C67}"/>
              </a:ext>
            </a:extLst>
          </p:cNvPr>
          <p:cNvCxnSpPr>
            <a:stCxn id="299" idx="2"/>
            <a:endCxn id="194" idx="0"/>
          </p:cNvCxnSpPr>
          <p:nvPr/>
        </p:nvCxnSpPr>
        <p:spPr>
          <a:xfrm rot="16200000" flipH="1">
            <a:off x="5295555" y="4646719"/>
            <a:ext cx="846218" cy="1339224"/>
          </a:xfrm>
          <a:prstGeom prst="bentConnector3">
            <a:avLst/>
          </a:prstGeom>
          <a:ln w="190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570874-1305-4798-87D4-D07F92B30E76}"/>
              </a:ext>
            </a:extLst>
          </p:cNvPr>
          <p:cNvCxnSpPr>
            <a:cxnSpLocks/>
            <a:stCxn id="142" idx="3"/>
            <a:endCxn id="92" idx="1"/>
          </p:cNvCxnSpPr>
          <p:nvPr/>
        </p:nvCxnSpPr>
        <p:spPr>
          <a:xfrm>
            <a:off x="6985886" y="3126772"/>
            <a:ext cx="3077919" cy="1767058"/>
          </a:xfrm>
          <a:prstGeom prst="bentConnector3">
            <a:avLst>
              <a:gd name="adj1" fmla="val 6138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AEAEAE50-FD53-4B81-953E-1C7A940E2D74}"/>
              </a:ext>
            </a:extLst>
          </p:cNvPr>
          <p:cNvSpPr/>
          <p:nvPr/>
        </p:nvSpPr>
        <p:spPr>
          <a:xfrm>
            <a:off x="3201667" y="25447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48" name="Connector: Elbow 347">
            <a:extLst>
              <a:ext uri="{FF2B5EF4-FFF2-40B4-BE49-F238E27FC236}">
                <a16:creationId xmlns:a16="http://schemas.microsoft.com/office/drawing/2014/main" id="{EEB8C92C-E0FE-4FCB-B8C1-41AF51A3D3BF}"/>
              </a:ext>
            </a:extLst>
          </p:cNvPr>
          <p:cNvCxnSpPr>
            <a:stCxn id="134" idx="0"/>
            <a:endCxn id="243" idx="2"/>
          </p:cNvCxnSpPr>
          <p:nvPr/>
        </p:nvCxnSpPr>
        <p:spPr>
          <a:xfrm rot="16200000" flipV="1">
            <a:off x="6719872" y="3793399"/>
            <a:ext cx="784362" cy="638291"/>
          </a:xfrm>
          <a:prstGeom prst="bentConnector3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4FA538F9-F0A5-49D8-B47C-AD07DF940213}"/>
              </a:ext>
            </a:extLst>
          </p:cNvPr>
          <p:cNvCxnSpPr>
            <a:cxnSpLocks/>
            <a:stCxn id="227" idx="0"/>
            <a:endCxn id="417" idx="1"/>
          </p:cNvCxnSpPr>
          <p:nvPr/>
        </p:nvCxnSpPr>
        <p:spPr>
          <a:xfrm rot="5400000" flipH="1" flipV="1">
            <a:off x="3848301" y="302311"/>
            <a:ext cx="2050655" cy="2434306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4BF47489-8F12-4F9F-A59B-038D437532E8}"/>
              </a:ext>
            </a:extLst>
          </p:cNvPr>
          <p:cNvCxnSpPr>
            <a:cxnSpLocks/>
            <a:stCxn id="61" idx="0"/>
            <a:endCxn id="417" idx="1"/>
          </p:cNvCxnSpPr>
          <p:nvPr/>
        </p:nvCxnSpPr>
        <p:spPr>
          <a:xfrm rot="5400000" flipH="1" flipV="1">
            <a:off x="2616047" y="-674291"/>
            <a:ext cx="2306306" cy="4643161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7F6D610F-D7E9-488D-80BB-1D0188202E79}"/>
              </a:ext>
            </a:extLst>
          </p:cNvPr>
          <p:cNvCxnSpPr>
            <a:cxnSpLocks/>
            <a:stCxn id="346" idx="0"/>
            <a:endCxn id="97" idx="2"/>
          </p:cNvCxnSpPr>
          <p:nvPr/>
        </p:nvCxnSpPr>
        <p:spPr>
          <a:xfrm flipV="1">
            <a:off x="3246667" y="1347267"/>
            <a:ext cx="125" cy="1197525"/>
          </a:xfrm>
          <a:prstGeom prst="straightConnector1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454CBC2-2970-4256-A78A-AB76CE5F03BE}"/>
              </a:ext>
            </a:extLst>
          </p:cNvPr>
          <p:cNvSpPr/>
          <p:nvPr/>
        </p:nvSpPr>
        <p:spPr>
          <a:xfrm>
            <a:off x="5529564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9F32BFD-B4CD-445D-B38D-0B2CA91D7EC7}"/>
              </a:ext>
            </a:extLst>
          </p:cNvPr>
          <p:cNvCxnSpPr>
            <a:cxnSpLocks/>
            <a:stCxn id="128" idx="0"/>
            <a:endCxn id="172" idx="2"/>
          </p:cNvCxnSpPr>
          <p:nvPr/>
        </p:nvCxnSpPr>
        <p:spPr>
          <a:xfrm rot="5400000" flipH="1" flipV="1">
            <a:off x="5840665" y="1060368"/>
            <a:ext cx="345052" cy="740968"/>
          </a:xfrm>
          <a:prstGeom prst="bentConnector3">
            <a:avLst>
              <a:gd name="adj1" fmla="val 49310"/>
            </a:avLst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Rectangle 407">
            <a:extLst>
              <a:ext uri="{FF2B5EF4-FFF2-40B4-BE49-F238E27FC236}">
                <a16:creationId xmlns:a16="http://schemas.microsoft.com/office/drawing/2014/main" id="{45CCACE6-C04D-4BFF-A67A-B0D9A1C93117}"/>
              </a:ext>
            </a:extLst>
          </p:cNvPr>
          <p:cNvSpPr/>
          <p:nvPr/>
        </p:nvSpPr>
        <p:spPr>
          <a:xfrm>
            <a:off x="1802334" y="4138409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Validation is disabled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889580E1-EEA2-4E26-9B6A-0BDA258BE5CD}"/>
              </a:ext>
            </a:extLst>
          </p:cNvPr>
          <p:cNvSpPr/>
          <p:nvPr/>
        </p:nvSpPr>
        <p:spPr>
          <a:xfrm>
            <a:off x="3952037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validated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54C28C43-553C-45B6-9AAC-2FD1A29072F5}"/>
              </a:ext>
            </a:extLst>
          </p:cNvPr>
          <p:cNvSpPr/>
          <p:nvPr/>
        </p:nvSpPr>
        <p:spPr>
          <a:xfrm>
            <a:off x="2313273" y="153049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75EF43-B2DA-416E-B83E-C505F54F9594}"/>
              </a:ext>
            </a:extLst>
          </p:cNvPr>
          <p:cNvSpPr/>
          <p:nvPr/>
        </p:nvSpPr>
        <p:spPr>
          <a:xfrm>
            <a:off x="1815045" y="10208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Parameter data specification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3CDE1DC-2DDC-4C16-8E78-9525097285EE}"/>
              </a:ext>
            </a:extLst>
          </p:cNvPr>
          <p:cNvSpPr/>
          <p:nvPr/>
        </p:nvSpPr>
        <p:spPr>
          <a:xfrm>
            <a:off x="6090781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9D54ABFF-94E3-4814-B82A-446C3B478380}"/>
              </a:ext>
            </a:extLst>
          </p:cNvPr>
          <p:cNvSpPr/>
          <p:nvPr/>
        </p:nvSpPr>
        <p:spPr>
          <a:xfrm>
            <a:off x="1803220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T2-level request is created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557A07F-E11F-4A55-98CC-9EF5A902B983}"/>
              </a:ext>
            </a:extLst>
          </p:cNvPr>
          <p:cNvSpPr/>
          <p:nvPr/>
        </p:nvSpPr>
        <p:spPr>
          <a:xfrm>
            <a:off x="3930182" y="539136"/>
            <a:ext cx="1120318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System inquires parameter value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285CB5F-97F1-4D70-A5A4-1C157098B0BD}"/>
              </a:ext>
            </a:extLst>
          </p:cNvPr>
          <p:cNvSpPr/>
          <p:nvPr/>
        </p:nvSpPr>
        <p:spPr>
          <a:xfrm>
            <a:off x="3935675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Tier Setup is required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52991C-A83A-4D0D-93C3-FFED663405FB}"/>
              </a:ext>
            </a:extLst>
          </p:cNvPr>
          <p:cNvCxnSpPr>
            <a:stCxn id="71" idx="3"/>
            <a:endCxn id="94" idx="1"/>
          </p:cNvCxnSpPr>
          <p:nvPr/>
        </p:nvCxnSpPr>
        <p:spPr>
          <a:xfrm>
            <a:off x="3843204" y="2985791"/>
            <a:ext cx="2339129" cy="4621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Elbow 367">
            <a:extLst>
              <a:ext uri="{FF2B5EF4-FFF2-40B4-BE49-F238E27FC236}">
                <a16:creationId xmlns:a16="http://schemas.microsoft.com/office/drawing/2014/main" id="{8CDE17A1-DEFD-4993-878F-010544F9C30B}"/>
              </a:ext>
            </a:extLst>
          </p:cNvPr>
          <p:cNvCxnSpPr>
            <a:stCxn id="98" idx="2"/>
            <a:endCxn id="240" idx="2"/>
          </p:cNvCxnSpPr>
          <p:nvPr/>
        </p:nvCxnSpPr>
        <p:spPr>
          <a:xfrm rot="16200000" flipH="1">
            <a:off x="3761010" y="1093098"/>
            <a:ext cx="311906" cy="4942626"/>
          </a:xfrm>
          <a:prstGeom prst="bentConnector3">
            <a:avLst>
              <a:gd name="adj1" fmla="val 22703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14E7BA44-E8ED-46E0-A53B-F401B6AD6F9E}"/>
              </a:ext>
            </a:extLst>
          </p:cNvPr>
          <p:cNvCxnSpPr>
            <a:stCxn id="98" idx="2"/>
            <a:endCxn id="102" idx="1"/>
          </p:cNvCxnSpPr>
          <p:nvPr/>
        </p:nvCxnSpPr>
        <p:spPr>
          <a:xfrm rot="16200000" flipH="1">
            <a:off x="2455663" y="2398444"/>
            <a:ext cx="2716271" cy="4736297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FA7A112C-5346-47F4-BCFE-9F2346AB0DFD}"/>
              </a:ext>
            </a:extLst>
          </p:cNvPr>
          <p:cNvCxnSpPr>
            <a:cxnSpLocks/>
            <a:stCxn id="127" idx="3"/>
            <a:endCxn id="92" idx="1"/>
          </p:cNvCxnSpPr>
          <p:nvPr/>
        </p:nvCxnSpPr>
        <p:spPr>
          <a:xfrm>
            <a:off x="7018947" y="494136"/>
            <a:ext cx="3044858" cy="4399694"/>
          </a:xfrm>
          <a:prstGeom prst="bentConnector3">
            <a:avLst>
              <a:gd name="adj1" fmla="val 61262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770B88-F35D-419A-8D96-A200FFC08C4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6979102" y="2832327"/>
            <a:ext cx="3075599" cy="0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5657FA87-E037-424E-B38E-9BEDA4268B36}"/>
              </a:ext>
            </a:extLst>
          </p:cNvPr>
          <p:cNvCxnSpPr>
            <a:stCxn id="102" idx="3"/>
            <a:endCxn id="92" idx="1"/>
          </p:cNvCxnSpPr>
          <p:nvPr/>
        </p:nvCxnSpPr>
        <p:spPr>
          <a:xfrm flipV="1">
            <a:off x="6973947" y="4893830"/>
            <a:ext cx="3089858" cy="1230899"/>
          </a:xfrm>
          <a:prstGeom prst="bentConnector3">
            <a:avLst>
              <a:gd name="adj1" fmla="val 61765"/>
            </a:avLst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>
            <a:extLst>
              <a:ext uri="{FF2B5EF4-FFF2-40B4-BE49-F238E27FC236}">
                <a16:creationId xmlns:a16="http://schemas.microsoft.com/office/drawing/2014/main" id="{6CFF0FB9-9D03-4DAF-BA6D-BB3FF0549FAD}"/>
              </a:ext>
            </a:extLst>
          </p:cNvPr>
          <p:cNvSpPr/>
          <p:nvPr/>
        </p:nvSpPr>
        <p:spPr>
          <a:xfrm>
            <a:off x="7815728" y="533425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Data inquiring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EAA5BF66-716C-4108-ABFF-5124815AB5D4}"/>
              </a:ext>
            </a:extLst>
          </p:cNvPr>
          <p:cNvSpPr/>
          <p:nvPr/>
        </p:nvSpPr>
        <p:spPr>
          <a:xfrm>
            <a:off x="7809949" y="24440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is approved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2D2B2259-39D5-44A7-8B84-593977FAA331}"/>
              </a:ext>
            </a:extLst>
          </p:cNvPr>
          <p:cNvSpPr/>
          <p:nvPr/>
        </p:nvSpPr>
        <p:spPr>
          <a:xfrm>
            <a:off x="7816726" y="320166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Request is failed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772AE4E-280E-423D-B6DD-505D9F65B65D}"/>
              </a:ext>
            </a:extLst>
          </p:cNvPr>
          <p:cNvSpPr/>
          <p:nvPr/>
        </p:nvSpPr>
        <p:spPr>
          <a:xfrm>
            <a:off x="7809949" y="5703157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Tier Setup is failed</a:t>
            </a:r>
          </a:p>
        </p:txBody>
      </p: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B5BCB565-BAFE-44FB-BB26-86778157A567}"/>
              </a:ext>
            </a:extLst>
          </p:cNvPr>
          <p:cNvCxnSpPr>
            <a:cxnSpLocks/>
            <a:stCxn id="299" idx="0"/>
            <a:endCxn id="292" idx="1"/>
          </p:cNvCxnSpPr>
          <p:nvPr/>
        </p:nvCxnSpPr>
        <p:spPr>
          <a:xfrm rot="5400000" flipH="1" flipV="1">
            <a:off x="3812069" y="2667836"/>
            <a:ext cx="3062679" cy="588713"/>
          </a:xfrm>
          <a:prstGeom prst="bentConnector2">
            <a:avLst/>
          </a:prstGeom>
          <a:ln w="19050">
            <a:solidFill>
              <a:schemeClr val="accent4">
                <a:lumMod val="75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or: Elbow 412">
            <a:extLst>
              <a:ext uri="{FF2B5EF4-FFF2-40B4-BE49-F238E27FC236}">
                <a16:creationId xmlns:a16="http://schemas.microsoft.com/office/drawing/2014/main" id="{8ED9BFE0-E389-4C2A-9A00-2A489B1775DB}"/>
              </a:ext>
            </a:extLst>
          </p:cNvPr>
          <p:cNvCxnSpPr>
            <a:stCxn id="394" idx="3"/>
            <a:endCxn id="172" idx="2"/>
          </p:cNvCxnSpPr>
          <p:nvPr/>
        </p:nvCxnSpPr>
        <p:spPr>
          <a:xfrm flipV="1">
            <a:off x="5619564" y="1258326"/>
            <a:ext cx="764111" cy="172526"/>
          </a:xfrm>
          <a:prstGeom prst="bentConnector2">
            <a:avLst/>
          </a:prstGeom>
          <a:ln w="158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0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8D71E691-FABA-402E-8D90-CF25169E5A6D}"/>
              </a:ext>
            </a:extLst>
          </p:cNvPr>
          <p:cNvCxnSpPr>
            <a:stCxn id="68" idx="2"/>
            <a:endCxn id="102" idx="1"/>
          </p:cNvCxnSpPr>
          <p:nvPr/>
        </p:nvCxnSpPr>
        <p:spPr>
          <a:xfrm rot="16200000" flipH="1">
            <a:off x="3588799" y="3531581"/>
            <a:ext cx="2452746" cy="2733550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4289" y="1019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9656348" y="529612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054701" y="243632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9655527" y="325185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63805" y="449783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5933" y="340994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2333" y="259441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591926" y="653157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764673" y="91177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6181947" y="572872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1249620" y="280044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88647" y="340150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rcRect/>
          <a:stretch/>
        </p:blipFill>
        <p:spPr>
          <a:xfrm>
            <a:off x="3051204" y="258979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088330" y="307621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908901" y="5151052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442171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400649" y="344895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9347633" y="265383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096195" y="279907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531679" y="25785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533878" y="118539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2959129" y="29496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3840182" y="279527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928947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9357575" y="498154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9357575" y="47082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895886" y="30817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1812006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Validation is enabled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3060683" y="73327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3611475" y="2544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343276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747907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2864475" y="114405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63333" y="3205247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2913846" y="23278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3766" y="24813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6004618" y="-518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5999508" y="563550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876365" y="23248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893302" y="440353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4D27C-6D58-4DFB-8D7B-FBFCC2A6E123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1719141" y="2994657"/>
            <a:ext cx="1239988" cy="3786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C0314D2-008D-4E46-BFE7-51F6150261F1}"/>
              </a:ext>
            </a:extLst>
          </p:cNvPr>
          <p:cNvSpPr/>
          <p:nvPr/>
        </p:nvSpPr>
        <p:spPr>
          <a:xfrm>
            <a:off x="5105906" y="1603378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Parameter value is inquired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12036FB-2C11-4DB0-A862-7145CC4887ED}"/>
              </a:ext>
            </a:extLst>
          </p:cNvPr>
          <p:cNvSpPr/>
          <p:nvPr/>
        </p:nvSpPr>
        <p:spPr>
          <a:xfrm>
            <a:off x="6896836" y="1609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Parameter value is presented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0628668-1DD4-411B-BA90-081113296A2E}"/>
              </a:ext>
            </a:extLst>
          </p:cNvPr>
          <p:cNvSpPr/>
          <p:nvPr/>
        </p:nvSpPr>
        <p:spPr>
          <a:xfrm>
            <a:off x="6894397" y="45047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Tier Setup is complete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6CDAAE0-F5BB-4F1D-91FB-0A395314844E}"/>
              </a:ext>
            </a:extLst>
          </p:cNvPr>
          <p:cNvSpPr/>
          <p:nvPr/>
        </p:nvSpPr>
        <p:spPr>
          <a:xfrm>
            <a:off x="6338675" y="11683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5A294DE-0BC2-4275-B144-CDB2CB71625E}"/>
              </a:ext>
            </a:extLst>
          </p:cNvPr>
          <p:cNvSpPr/>
          <p:nvPr/>
        </p:nvSpPr>
        <p:spPr>
          <a:xfrm>
            <a:off x="6706782" y="1189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4733BE-EAA5-4EA2-9B67-25F389F4C0D6}"/>
              </a:ext>
            </a:extLst>
          </p:cNvPr>
          <p:cNvSpPr/>
          <p:nvPr/>
        </p:nvSpPr>
        <p:spPr>
          <a:xfrm>
            <a:off x="6343276" y="57394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CFCDFB1-2473-43D0-874A-3AF0D6518413}"/>
              </a:ext>
            </a:extLst>
          </p:cNvPr>
          <p:cNvSpPr/>
          <p:nvPr/>
        </p:nvSpPr>
        <p:spPr>
          <a:xfrm>
            <a:off x="6751782" y="57394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C80C086-EEF0-4965-8A72-F1EA282F46E3}"/>
              </a:ext>
            </a:extLst>
          </p:cNvPr>
          <p:cNvSpPr/>
          <p:nvPr/>
        </p:nvSpPr>
        <p:spPr>
          <a:xfrm>
            <a:off x="6338979" y="25988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07F2D32-58D4-4D21-9423-FDBC2D1EC942}"/>
              </a:ext>
            </a:extLst>
          </p:cNvPr>
          <p:cNvSpPr/>
          <p:nvPr/>
        </p:nvSpPr>
        <p:spPr>
          <a:xfrm>
            <a:off x="6702907" y="26005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70271FD-28BF-41CD-BF13-4B4389A122B9}"/>
              </a:ext>
            </a:extLst>
          </p:cNvPr>
          <p:cNvCxnSpPr>
            <a:stCxn id="195" idx="0"/>
            <a:endCxn id="134" idx="2"/>
          </p:cNvCxnSpPr>
          <p:nvPr/>
        </p:nvCxnSpPr>
        <p:spPr>
          <a:xfrm rot="5400000" flipH="1" flipV="1">
            <a:off x="6696478" y="5004721"/>
            <a:ext cx="835024" cy="634416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F662B31-B866-44F0-9558-8B0A69CFC7D4}"/>
              </a:ext>
            </a:extLst>
          </p:cNvPr>
          <p:cNvSpPr/>
          <p:nvPr/>
        </p:nvSpPr>
        <p:spPr>
          <a:xfrm>
            <a:off x="3102242" y="357461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84E2C6D-2FC5-4DDE-AC3B-D565BEF21A21}"/>
              </a:ext>
            </a:extLst>
          </p:cNvPr>
          <p:cNvSpPr/>
          <p:nvPr/>
        </p:nvSpPr>
        <p:spPr>
          <a:xfrm>
            <a:off x="3600730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85AF483-D2EB-47CC-BA52-C590A3F420B0}"/>
              </a:ext>
            </a:extLst>
          </p:cNvPr>
          <p:cNvCxnSpPr>
            <a:cxnSpLocks/>
            <a:stCxn id="208" idx="0"/>
            <a:endCxn id="128" idx="2"/>
          </p:cNvCxnSpPr>
          <p:nvPr/>
        </p:nvCxnSpPr>
        <p:spPr>
          <a:xfrm rot="16200000" flipV="1">
            <a:off x="5715442" y="1930335"/>
            <a:ext cx="595803" cy="741272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3A39E57-849D-4F02-9B53-805B7B0FA6BD}"/>
              </a:ext>
            </a:extLst>
          </p:cNvPr>
          <p:cNvSpPr/>
          <p:nvPr/>
        </p:nvSpPr>
        <p:spPr>
          <a:xfrm>
            <a:off x="5637765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4064DC8E-450B-44F1-8CE9-03D3C169A204}"/>
              </a:ext>
            </a:extLst>
          </p:cNvPr>
          <p:cNvSpPr/>
          <p:nvPr/>
        </p:nvSpPr>
        <p:spPr>
          <a:xfrm>
            <a:off x="4512251" y="449353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System inquires parameter data</a:t>
            </a:r>
          </a:p>
        </p:txBody>
      </p: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82D77D79-7BA9-43E0-8F0F-EE9CE6508C67}"/>
              </a:ext>
            </a:extLst>
          </p:cNvPr>
          <p:cNvCxnSpPr>
            <a:stCxn id="299" idx="2"/>
            <a:endCxn id="194" idx="0"/>
          </p:cNvCxnSpPr>
          <p:nvPr/>
        </p:nvCxnSpPr>
        <p:spPr>
          <a:xfrm rot="16200000" flipH="1">
            <a:off x="5295555" y="4646719"/>
            <a:ext cx="846218" cy="1339224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570874-1305-4798-87D4-D07F92B30E76}"/>
              </a:ext>
            </a:extLst>
          </p:cNvPr>
          <p:cNvCxnSpPr>
            <a:cxnSpLocks/>
            <a:stCxn id="142" idx="3"/>
            <a:endCxn id="92" idx="1"/>
          </p:cNvCxnSpPr>
          <p:nvPr/>
        </p:nvCxnSpPr>
        <p:spPr>
          <a:xfrm>
            <a:off x="6985886" y="3126772"/>
            <a:ext cx="3077919" cy="1767058"/>
          </a:xfrm>
          <a:prstGeom prst="bentConnector3">
            <a:avLst>
              <a:gd name="adj1" fmla="val 6138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AEAEAE50-FD53-4B81-953E-1C7A940E2D74}"/>
              </a:ext>
            </a:extLst>
          </p:cNvPr>
          <p:cNvSpPr/>
          <p:nvPr/>
        </p:nvSpPr>
        <p:spPr>
          <a:xfrm>
            <a:off x="3201667" y="25447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48" name="Connector: Elbow 347">
            <a:extLst>
              <a:ext uri="{FF2B5EF4-FFF2-40B4-BE49-F238E27FC236}">
                <a16:creationId xmlns:a16="http://schemas.microsoft.com/office/drawing/2014/main" id="{EEB8C92C-E0FE-4FCB-B8C1-41AF51A3D3BF}"/>
              </a:ext>
            </a:extLst>
          </p:cNvPr>
          <p:cNvCxnSpPr>
            <a:stCxn id="134" idx="0"/>
            <a:endCxn id="243" idx="2"/>
          </p:cNvCxnSpPr>
          <p:nvPr/>
        </p:nvCxnSpPr>
        <p:spPr>
          <a:xfrm rot="16200000" flipV="1">
            <a:off x="6719872" y="3793399"/>
            <a:ext cx="784362" cy="638291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4FA538F9-F0A5-49D8-B47C-AD07DF940213}"/>
              </a:ext>
            </a:extLst>
          </p:cNvPr>
          <p:cNvCxnSpPr>
            <a:cxnSpLocks/>
            <a:stCxn id="227" idx="0"/>
            <a:endCxn id="417" idx="1"/>
          </p:cNvCxnSpPr>
          <p:nvPr/>
        </p:nvCxnSpPr>
        <p:spPr>
          <a:xfrm rot="5400000" flipH="1" flipV="1">
            <a:off x="3848301" y="302311"/>
            <a:ext cx="2050655" cy="2434306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4BF47489-8F12-4F9F-A59B-038D437532E8}"/>
              </a:ext>
            </a:extLst>
          </p:cNvPr>
          <p:cNvCxnSpPr>
            <a:cxnSpLocks/>
            <a:stCxn id="61" idx="0"/>
            <a:endCxn id="417" idx="1"/>
          </p:cNvCxnSpPr>
          <p:nvPr/>
        </p:nvCxnSpPr>
        <p:spPr>
          <a:xfrm rot="5400000" flipH="1" flipV="1">
            <a:off x="2616047" y="-674291"/>
            <a:ext cx="2306306" cy="4643161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7F6D610F-D7E9-488D-80BB-1D0188202E79}"/>
              </a:ext>
            </a:extLst>
          </p:cNvPr>
          <p:cNvCxnSpPr>
            <a:cxnSpLocks/>
            <a:stCxn id="346" idx="0"/>
            <a:endCxn id="97" idx="2"/>
          </p:cNvCxnSpPr>
          <p:nvPr/>
        </p:nvCxnSpPr>
        <p:spPr>
          <a:xfrm flipV="1">
            <a:off x="3246667" y="1347267"/>
            <a:ext cx="125" cy="1197525"/>
          </a:xfrm>
          <a:prstGeom prst="straightConnector1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454CBC2-2970-4256-A78A-AB76CE5F03BE}"/>
              </a:ext>
            </a:extLst>
          </p:cNvPr>
          <p:cNvSpPr/>
          <p:nvPr/>
        </p:nvSpPr>
        <p:spPr>
          <a:xfrm>
            <a:off x="5529564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9F32BFD-B4CD-445D-B38D-0B2CA91D7EC7}"/>
              </a:ext>
            </a:extLst>
          </p:cNvPr>
          <p:cNvCxnSpPr>
            <a:cxnSpLocks/>
            <a:stCxn id="128" idx="0"/>
            <a:endCxn id="172" idx="2"/>
          </p:cNvCxnSpPr>
          <p:nvPr/>
        </p:nvCxnSpPr>
        <p:spPr>
          <a:xfrm rot="5400000" flipH="1" flipV="1">
            <a:off x="5840665" y="1060368"/>
            <a:ext cx="345052" cy="740968"/>
          </a:xfrm>
          <a:prstGeom prst="bentConnector3">
            <a:avLst>
              <a:gd name="adj1" fmla="val 49310"/>
            </a:avLst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Rectangle 407">
            <a:extLst>
              <a:ext uri="{FF2B5EF4-FFF2-40B4-BE49-F238E27FC236}">
                <a16:creationId xmlns:a16="http://schemas.microsoft.com/office/drawing/2014/main" id="{45CCACE6-C04D-4BFF-A67A-B0D9A1C93117}"/>
              </a:ext>
            </a:extLst>
          </p:cNvPr>
          <p:cNvSpPr/>
          <p:nvPr/>
        </p:nvSpPr>
        <p:spPr>
          <a:xfrm>
            <a:off x="1802334" y="4138409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Validation is disabled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889580E1-EEA2-4E26-9B6A-0BDA258BE5CD}"/>
              </a:ext>
            </a:extLst>
          </p:cNvPr>
          <p:cNvSpPr/>
          <p:nvPr/>
        </p:nvSpPr>
        <p:spPr>
          <a:xfrm>
            <a:off x="3952037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validated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54C28C43-553C-45B6-9AAC-2FD1A29072F5}"/>
              </a:ext>
            </a:extLst>
          </p:cNvPr>
          <p:cNvSpPr/>
          <p:nvPr/>
        </p:nvSpPr>
        <p:spPr>
          <a:xfrm>
            <a:off x="2313273" y="153049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75EF43-B2DA-416E-B83E-C505F54F9594}"/>
              </a:ext>
            </a:extLst>
          </p:cNvPr>
          <p:cNvSpPr/>
          <p:nvPr/>
        </p:nvSpPr>
        <p:spPr>
          <a:xfrm>
            <a:off x="1815045" y="10208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Parameter data specification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3CDE1DC-2DDC-4C16-8E78-9525097285EE}"/>
              </a:ext>
            </a:extLst>
          </p:cNvPr>
          <p:cNvSpPr/>
          <p:nvPr/>
        </p:nvSpPr>
        <p:spPr>
          <a:xfrm>
            <a:off x="6090781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9D54ABFF-94E3-4814-B82A-446C3B478380}"/>
              </a:ext>
            </a:extLst>
          </p:cNvPr>
          <p:cNvSpPr/>
          <p:nvPr/>
        </p:nvSpPr>
        <p:spPr>
          <a:xfrm>
            <a:off x="1803220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T2-level request is created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557A07F-E11F-4A55-98CC-9EF5A902B983}"/>
              </a:ext>
            </a:extLst>
          </p:cNvPr>
          <p:cNvSpPr/>
          <p:nvPr/>
        </p:nvSpPr>
        <p:spPr>
          <a:xfrm>
            <a:off x="3930182" y="539136"/>
            <a:ext cx="1120318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System inquires parameter value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285CB5F-97F1-4D70-A5A4-1C157098B0BD}"/>
              </a:ext>
            </a:extLst>
          </p:cNvPr>
          <p:cNvSpPr/>
          <p:nvPr/>
        </p:nvSpPr>
        <p:spPr>
          <a:xfrm>
            <a:off x="3935675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Tier Setup is required</a:t>
            </a:r>
          </a:p>
        </p:txBody>
      </p: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B5BCB565-BAFE-44FB-BB26-86778157A567}"/>
              </a:ext>
            </a:extLst>
          </p:cNvPr>
          <p:cNvCxnSpPr>
            <a:cxnSpLocks/>
            <a:stCxn id="299" idx="0"/>
            <a:endCxn id="292" idx="1"/>
          </p:cNvCxnSpPr>
          <p:nvPr/>
        </p:nvCxnSpPr>
        <p:spPr>
          <a:xfrm rot="5400000" flipH="1" flipV="1">
            <a:off x="3812069" y="2667836"/>
            <a:ext cx="3062679" cy="588713"/>
          </a:xfrm>
          <a:prstGeom prst="bentConnector2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52991C-A83A-4D0D-93C3-FFED663405FB}"/>
              </a:ext>
            </a:extLst>
          </p:cNvPr>
          <p:cNvCxnSpPr>
            <a:stCxn id="71" idx="3"/>
            <a:endCxn id="94" idx="1"/>
          </p:cNvCxnSpPr>
          <p:nvPr/>
        </p:nvCxnSpPr>
        <p:spPr>
          <a:xfrm>
            <a:off x="3843204" y="2985791"/>
            <a:ext cx="2339129" cy="4621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Elbow 367">
            <a:extLst>
              <a:ext uri="{FF2B5EF4-FFF2-40B4-BE49-F238E27FC236}">
                <a16:creationId xmlns:a16="http://schemas.microsoft.com/office/drawing/2014/main" id="{8CDE17A1-DEFD-4993-878F-010544F9C30B}"/>
              </a:ext>
            </a:extLst>
          </p:cNvPr>
          <p:cNvCxnSpPr>
            <a:stCxn id="98" idx="2"/>
            <a:endCxn id="240" idx="2"/>
          </p:cNvCxnSpPr>
          <p:nvPr/>
        </p:nvCxnSpPr>
        <p:spPr>
          <a:xfrm rot="16200000" flipH="1">
            <a:off x="3761010" y="1093098"/>
            <a:ext cx="311906" cy="4942626"/>
          </a:xfrm>
          <a:prstGeom prst="bentConnector3">
            <a:avLst>
              <a:gd name="adj1" fmla="val 22703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14E7BA44-E8ED-46E0-A53B-F401B6AD6F9E}"/>
              </a:ext>
            </a:extLst>
          </p:cNvPr>
          <p:cNvCxnSpPr>
            <a:stCxn id="98" idx="2"/>
            <a:endCxn id="102" idx="1"/>
          </p:cNvCxnSpPr>
          <p:nvPr/>
        </p:nvCxnSpPr>
        <p:spPr>
          <a:xfrm rot="16200000" flipH="1">
            <a:off x="2455663" y="2398444"/>
            <a:ext cx="2716271" cy="4736297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or: Elbow 412">
            <a:extLst>
              <a:ext uri="{FF2B5EF4-FFF2-40B4-BE49-F238E27FC236}">
                <a16:creationId xmlns:a16="http://schemas.microsoft.com/office/drawing/2014/main" id="{8ED9BFE0-E389-4C2A-9A00-2A489B1775DB}"/>
              </a:ext>
            </a:extLst>
          </p:cNvPr>
          <p:cNvCxnSpPr>
            <a:stCxn id="394" idx="3"/>
            <a:endCxn id="172" idx="2"/>
          </p:cNvCxnSpPr>
          <p:nvPr/>
        </p:nvCxnSpPr>
        <p:spPr>
          <a:xfrm flipV="1">
            <a:off x="5619564" y="1258326"/>
            <a:ext cx="764111" cy="172526"/>
          </a:xfrm>
          <a:prstGeom prst="bentConnector2">
            <a:avLst/>
          </a:prstGeom>
          <a:ln w="15875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770B88-F35D-419A-8D96-A200FFC08C4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6979102" y="2832327"/>
            <a:ext cx="3075599" cy="0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5657FA87-E037-424E-B38E-9BEDA4268B36}"/>
              </a:ext>
            </a:extLst>
          </p:cNvPr>
          <p:cNvCxnSpPr>
            <a:stCxn id="102" idx="3"/>
            <a:endCxn id="92" idx="1"/>
          </p:cNvCxnSpPr>
          <p:nvPr/>
        </p:nvCxnSpPr>
        <p:spPr>
          <a:xfrm flipV="1">
            <a:off x="6973947" y="4893830"/>
            <a:ext cx="3089858" cy="1230899"/>
          </a:xfrm>
          <a:prstGeom prst="bentConnector3">
            <a:avLst>
              <a:gd name="adj1" fmla="val 61765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>
            <a:extLst>
              <a:ext uri="{FF2B5EF4-FFF2-40B4-BE49-F238E27FC236}">
                <a16:creationId xmlns:a16="http://schemas.microsoft.com/office/drawing/2014/main" id="{6CFF0FB9-9D03-4DAF-BA6D-BB3FF0549FAD}"/>
              </a:ext>
            </a:extLst>
          </p:cNvPr>
          <p:cNvSpPr/>
          <p:nvPr/>
        </p:nvSpPr>
        <p:spPr>
          <a:xfrm>
            <a:off x="7815728" y="533425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Data inquiring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EAA5BF66-716C-4108-ABFF-5124815AB5D4}"/>
              </a:ext>
            </a:extLst>
          </p:cNvPr>
          <p:cNvSpPr/>
          <p:nvPr/>
        </p:nvSpPr>
        <p:spPr>
          <a:xfrm>
            <a:off x="7809949" y="24440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is approved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2D2B2259-39D5-44A7-8B84-593977FAA331}"/>
              </a:ext>
            </a:extLst>
          </p:cNvPr>
          <p:cNvSpPr/>
          <p:nvPr/>
        </p:nvSpPr>
        <p:spPr>
          <a:xfrm>
            <a:off x="7816726" y="320166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Request is failed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772AE4E-280E-423D-B6DD-505D9F65B65D}"/>
              </a:ext>
            </a:extLst>
          </p:cNvPr>
          <p:cNvSpPr/>
          <p:nvPr/>
        </p:nvSpPr>
        <p:spPr>
          <a:xfrm>
            <a:off x="7809949" y="5703157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Tier Setup is failed</a:t>
            </a: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BC256190-2663-4393-BC08-03CB13DE228F}"/>
              </a:ext>
            </a:extLst>
          </p:cNvPr>
          <p:cNvCxnSpPr>
            <a:cxnSpLocks/>
            <a:stCxn id="209" idx="0"/>
            <a:endCxn id="131" idx="2"/>
          </p:cNvCxnSpPr>
          <p:nvPr/>
        </p:nvCxnSpPr>
        <p:spPr>
          <a:xfrm rot="5400000" flipH="1" flipV="1">
            <a:off x="6795299" y="1962261"/>
            <a:ext cx="590947" cy="685730"/>
          </a:xfrm>
          <a:prstGeom prst="bentConnector3">
            <a:avLst/>
          </a:prstGeom>
          <a:ln w="19050">
            <a:solidFill>
              <a:schemeClr val="accent4">
                <a:lumMod val="75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06E9EE7A-79D1-4219-8F40-0B6AF666CFF8}"/>
              </a:ext>
            </a:extLst>
          </p:cNvPr>
          <p:cNvCxnSpPr>
            <a:cxnSpLocks/>
            <a:stCxn id="173" idx="2"/>
            <a:endCxn id="131" idx="0"/>
          </p:cNvCxnSpPr>
          <p:nvPr/>
        </p:nvCxnSpPr>
        <p:spPr>
          <a:xfrm rot="16200000" flipH="1">
            <a:off x="6927511" y="1103834"/>
            <a:ext cx="330397" cy="681855"/>
          </a:xfrm>
          <a:prstGeom prst="bentConnector3">
            <a:avLst/>
          </a:prstGeom>
          <a:ln w="19050">
            <a:solidFill>
              <a:schemeClr val="accent4">
                <a:lumMod val="75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FA7A112C-5346-47F4-BCFE-9F2346AB0DFD}"/>
              </a:ext>
            </a:extLst>
          </p:cNvPr>
          <p:cNvCxnSpPr>
            <a:cxnSpLocks/>
            <a:stCxn id="127" idx="3"/>
            <a:endCxn id="92" idx="1"/>
          </p:cNvCxnSpPr>
          <p:nvPr/>
        </p:nvCxnSpPr>
        <p:spPr>
          <a:xfrm>
            <a:off x="7018947" y="494136"/>
            <a:ext cx="3044858" cy="4399694"/>
          </a:xfrm>
          <a:prstGeom prst="bentConnector3">
            <a:avLst>
              <a:gd name="adj1" fmla="val 61262"/>
            </a:avLst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87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8D71E691-FABA-402E-8D90-CF25169E5A6D}"/>
              </a:ext>
            </a:extLst>
          </p:cNvPr>
          <p:cNvCxnSpPr>
            <a:stCxn id="68" idx="2"/>
            <a:endCxn id="102" idx="1"/>
          </p:cNvCxnSpPr>
          <p:nvPr/>
        </p:nvCxnSpPr>
        <p:spPr>
          <a:xfrm rot="16200000" flipH="1">
            <a:off x="3588799" y="3531581"/>
            <a:ext cx="2452746" cy="2733550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184289" y="1019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9656348" y="529612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54701" y="243632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9655527" y="325185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0063805" y="449783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5933" y="340994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6182333" y="259441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591926" y="653157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764673" y="91177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6181947" y="572872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1249620" y="280044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88647" y="340150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rcRect/>
          <a:stretch/>
        </p:blipFill>
        <p:spPr>
          <a:xfrm>
            <a:off x="3051204" y="258979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088330" y="307621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908901" y="5151052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442171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400649" y="344895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9347633" y="265383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096195" y="279907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531679" y="25785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533878" y="118539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2959129" y="29496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3840182" y="279527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928947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9357575" y="498154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9357575" y="47082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895886" y="30817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1812006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Validation is enabled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3060683" y="73327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3611475" y="2544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343276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747907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2864475" y="114405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63333" y="3205247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2913846" y="23278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3766" y="24813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6004618" y="-518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5999508" y="563550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876365" y="23248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893302" y="440353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4D27C-6D58-4DFB-8D7B-FBFCC2A6E123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1719141" y="2994657"/>
            <a:ext cx="1239988" cy="3786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C0314D2-008D-4E46-BFE7-51F6150261F1}"/>
              </a:ext>
            </a:extLst>
          </p:cNvPr>
          <p:cNvSpPr/>
          <p:nvPr/>
        </p:nvSpPr>
        <p:spPr>
          <a:xfrm>
            <a:off x="5105906" y="1603378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Parameter value is inquired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12036FB-2C11-4DB0-A862-7145CC4887ED}"/>
              </a:ext>
            </a:extLst>
          </p:cNvPr>
          <p:cNvSpPr/>
          <p:nvPr/>
        </p:nvSpPr>
        <p:spPr>
          <a:xfrm>
            <a:off x="6896836" y="1609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Parameter value is presented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0628668-1DD4-411B-BA90-081113296A2E}"/>
              </a:ext>
            </a:extLst>
          </p:cNvPr>
          <p:cNvSpPr/>
          <p:nvPr/>
        </p:nvSpPr>
        <p:spPr>
          <a:xfrm>
            <a:off x="6894397" y="45047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Tier Setup is complete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6CDAAE0-F5BB-4F1D-91FB-0A395314844E}"/>
              </a:ext>
            </a:extLst>
          </p:cNvPr>
          <p:cNvSpPr/>
          <p:nvPr/>
        </p:nvSpPr>
        <p:spPr>
          <a:xfrm>
            <a:off x="6338675" y="11683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5A294DE-0BC2-4275-B144-CDB2CB71625E}"/>
              </a:ext>
            </a:extLst>
          </p:cNvPr>
          <p:cNvSpPr/>
          <p:nvPr/>
        </p:nvSpPr>
        <p:spPr>
          <a:xfrm>
            <a:off x="6706782" y="1189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BC256190-2663-4393-BC08-03CB13DE228F}"/>
              </a:ext>
            </a:extLst>
          </p:cNvPr>
          <p:cNvCxnSpPr>
            <a:cxnSpLocks/>
            <a:stCxn id="209" idx="0"/>
            <a:endCxn id="131" idx="2"/>
          </p:cNvCxnSpPr>
          <p:nvPr/>
        </p:nvCxnSpPr>
        <p:spPr>
          <a:xfrm rot="5400000" flipH="1" flipV="1">
            <a:off x="6795299" y="1962261"/>
            <a:ext cx="590947" cy="685730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4733BE-EAA5-4EA2-9B67-25F389F4C0D6}"/>
              </a:ext>
            </a:extLst>
          </p:cNvPr>
          <p:cNvSpPr/>
          <p:nvPr/>
        </p:nvSpPr>
        <p:spPr>
          <a:xfrm>
            <a:off x="6343276" y="57394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CFCDFB1-2473-43D0-874A-3AF0D6518413}"/>
              </a:ext>
            </a:extLst>
          </p:cNvPr>
          <p:cNvSpPr/>
          <p:nvPr/>
        </p:nvSpPr>
        <p:spPr>
          <a:xfrm>
            <a:off x="6751782" y="57394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06E9EE7A-79D1-4219-8F40-0B6AF666CFF8}"/>
              </a:ext>
            </a:extLst>
          </p:cNvPr>
          <p:cNvCxnSpPr>
            <a:cxnSpLocks/>
            <a:stCxn id="173" idx="2"/>
            <a:endCxn id="131" idx="0"/>
          </p:cNvCxnSpPr>
          <p:nvPr/>
        </p:nvCxnSpPr>
        <p:spPr>
          <a:xfrm rot="16200000" flipH="1">
            <a:off x="6927511" y="1103834"/>
            <a:ext cx="330397" cy="681855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C80C086-EEF0-4965-8A72-F1EA282F46E3}"/>
              </a:ext>
            </a:extLst>
          </p:cNvPr>
          <p:cNvSpPr/>
          <p:nvPr/>
        </p:nvSpPr>
        <p:spPr>
          <a:xfrm>
            <a:off x="6338979" y="25988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07F2D32-58D4-4D21-9423-FDBC2D1EC942}"/>
              </a:ext>
            </a:extLst>
          </p:cNvPr>
          <p:cNvSpPr/>
          <p:nvPr/>
        </p:nvSpPr>
        <p:spPr>
          <a:xfrm>
            <a:off x="6702907" y="26005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70271FD-28BF-41CD-BF13-4B4389A122B9}"/>
              </a:ext>
            </a:extLst>
          </p:cNvPr>
          <p:cNvCxnSpPr>
            <a:stCxn id="195" idx="0"/>
            <a:endCxn id="134" idx="2"/>
          </p:cNvCxnSpPr>
          <p:nvPr/>
        </p:nvCxnSpPr>
        <p:spPr>
          <a:xfrm rot="5400000" flipH="1" flipV="1">
            <a:off x="6696478" y="5004721"/>
            <a:ext cx="835024" cy="634416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F662B31-B866-44F0-9558-8B0A69CFC7D4}"/>
              </a:ext>
            </a:extLst>
          </p:cNvPr>
          <p:cNvSpPr/>
          <p:nvPr/>
        </p:nvSpPr>
        <p:spPr>
          <a:xfrm>
            <a:off x="3102242" y="357461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84E2C6D-2FC5-4DDE-AC3B-D565BEF21A21}"/>
              </a:ext>
            </a:extLst>
          </p:cNvPr>
          <p:cNvSpPr/>
          <p:nvPr/>
        </p:nvSpPr>
        <p:spPr>
          <a:xfrm>
            <a:off x="3600730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85AF483-D2EB-47CC-BA52-C590A3F420B0}"/>
              </a:ext>
            </a:extLst>
          </p:cNvPr>
          <p:cNvCxnSpPr>
            <a:cxnSpLocks/>
            <a:stCxn id="208" idx="0"/>
            <a:endCxn id="128" idx="2"/>
          </p:cNvCxnSpPr>
          <p:nvPr/>
        </p:nvCxnSpPr>
        <p:spPr>
          <a:xfrm rot="16200000" flipV="1">
            <a:off x="5715442" y="1930335"/>
            <a:ext cx="595803" cy="741272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3A39E57-849D-4F02-9B53-805B7B0FA6BD}"/>
              </a:ext>
            </a:extLst>
          </p:cNvPr>
          <p:cNvSpPr/>
          <p:nvPr/>
        </p:nvSpPr>
        <p:spPr>
          <a:xfrm>
            <a:off x="5637765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4064DC8E-450B-44F1-8CE9-03D3C169A204}"/>
              </a:ext>
            </a:extLst>
          </p:cNvPr>
          <p:cNvSpPr/>
          <p:nvPr/>
        </p:nvSpPr>
        <p:spPr>
          <a:xfrm>
            <a:off x="4512251" y="449353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System inquires parameter data</a:t>
            </a:r>
          </a:p>
        </p:txBody>
      </p: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82D77D79-7BA9-43E0-8F0F-EE9CE6508C67}"/>
              </a:ext>
            </a:extLst>
          </p:cNvPr>
          <p:cNvCxnSpPr>
            <a:stCxn id="299" idx="2"/>
            <a:endCxn id="194" idx="0"/>
          </p:cNvCxnSpPr>
          <p:nvPr/>
        </p:nvCxnSpPr>
        <p:spPr>
          <a:xfrm rot="16200000" flipH="1">
            <a:off x="5295555" y="4646719"/>
            <a:ext cx="846218" cy="1339224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570874-1305-4798-87D4-D07F92B30E76}"/>
              </a:ext>
            </a:extLst>
          </p:cNvPr>
          <p:cNvCxnSpPr>
            <a:cxnSpLocks/>
            <a:stCxn id="142" idx="3"/>
            <a:endCxn id="92" idx="1"/>
          </p:cNvCxnSpPr>
          <p:nvPr/>
        </p:nvCxnSpPr>
        <p:spPr>
          <a:xfrm>
            <a:off x="6985886" y="3126772"/>
            <a:ext cx="3077919" cy="1767058"/>
          </a:xfrm>
          <a:prstGeom prst="bentConnector3">
            <a:avLst>
              <a:gd name="adj1" fmla="val 6138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AEAEAE50-FD53-4B81-953E-1C7A940E2D74}"/>
              </a:ext>
            </a:extLst>
          </p:cNvPr>
          <p:cNvSpPr/>
          <p:nvPr/>
        </p:nvSpPr>
        <p:spPr>
          <a:xfrm>
            <a:off x="3201667" y="25447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48" name="Connector: Elbow 347">
            <a:extLst>
              <a:ext uri="{FF2B5EF4-FFF2-40B4-BE49-F238E27FC236}">
                <a16:creationId xmlns:a16="http://schemas.microsoft.com/office/drawing/2014/main" id="{EEB8C92C-E0FE-4FCB-B8C1-41AF51A3D3BF}"/>
              </a:ext>
            </a:extLst>
          </p:cNvPr>
          <p:cNvCxnSpPr>
            <a:stCxn id="134" idx="0"/>
            <a:endCxn id="243" idx="2"/>
          </p:cNvCxnSpPr>
          <p:nvPr/>
        </p:nvCxnSpPr>
        <p:spPr>
          <a:xfrm rot="16200000" flipV="1">
            <a:off x="6719872" y="3793399"/>
            <a:ext cx="784362" cy="638291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4FA538F9-F0A5-49D8-B47C-AD07DF940213}"/>
              </a:ext>
            </a:extLst>
          </p:cNvPr>
          <p:cNvCxnSpPr>
            <a:cxnSpLocks/>
            <a:stCxn id="227" idx="0"/>
            <a:endCxn id="417" idx="1"/>
          </p:cNvCxnSpPr>
          <p:nvPr/>
        </p:nvCxnSpPr>
        <p:spPr>
          <a:xfrm rot="5400000" flipH="1" flipV="1">
            <a:off x="3848301" y="302311"/>
            <a:ext cx="2050655" cy="2434306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4BF47489-8F12-4F9F-A59B-038D437532E8}"/>
              </a:ext>
            </a:extLst>
          </p:cNvPr>
          <p:cNvCxnSpPr>
            <a:cxnSpLocks/>
            <a:stCxn id="61" idx="0"/>
            <a:endCxn id="417" idx="1"/>
          </p:cNvCxnSpPr>
          <p:nvPr/>
        </p:nvCxnSpPr>
        <p:spPr>
          <a:xfrm rot="5400000" flipH="1" flipV="1">
            <a:off x="2616047" y="-674291"/>
            <a:ext cx="2306306" cy="4643161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7F6D610F-D7E9-488D-80BB-1D0188202E79}"/>
              </a:ext>
            </a:extLst>
          </p:cNvPr>
          <p:cNvCxnSpPr>
            <a:cxnSpLocks/>
            <a:stCxn id="346" idx="0"/>
            <a:endCxn id="97" idx="2"/>
          </p:cNvCxnSpPr>
          <p:nvPr/>
        </p:nvCxnSpPr>
        <p:spPr>
          <a:xfrm flipV="1">
            <a:off x="3246667" y="1347267"/>
            <a:ext cx="125" cy="1197525"/>
          </a:xfrm>
          <a:prstGeom prst="straightConnector1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454CBC2-2970-4256-A78A-AB76CE5F03BE}"/>
              </a:ext>
            </a:extLst>
          </p:cNvPr>
          <p:cNvSpPr/>
          <p:nvPr/>
        </p:nvSpPr>
        <p:spPr>
          <a:xfrm>
            <a:off x="5529564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9F32BFD-B4CD-445D-B38D-0B2CA91D7EC7}"/>
              </a:ext>
            </a:extLst>
          </p:cNvPr>
          <p:cNvCxnSpPr>
            <a:cxnSpLocks/>
            <a:stCxn id="128" idx="0"/>
            <a:endCxn id="172" idx="2"/>
          </p:cNvCxnSpPr>
          <p:nvPr/>
        </p:nvCxnSpPr>
        <p:spPr>
          <a:xfrm rot="5400000" flipH="1" flipV="1">
            <a:off x="5840665" y="1060368"/>
            <a:ext cx="345052" cy="740968"/>
          </a:xfrm>
          <a:prstGeom prst="bentConnector3">
            <a:avLst>
              <a:gd name="adj1" fmla="val 49310"/>
            </a:avLst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Rectangle 407">
            <a:extLst>
              <a:ext uri="{FF2B5EF4-FFF2-40B4-BE49-F238E27FC236}">
                <a16:creationId xmlns:a16="http://schemas.microsoft.com/office/drawing/2014/main" id="{45CCACE6-C04D-4BFF-A67A-B0D9A1C93117}"/>
              </a:ext>
            </a:extLst>
          </p:cNvPr>
          <p:cNvSpPr/>
          <p:nvPr/>
        </p:nvSpPr>
        <p:spPr>
          <a:xfrm>
            <a:off x="1802334" y="4138409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Validation is disabled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889580E1-EEA2-4E26-9B6A-0BDA258BE5CD}"/>
              </a:ext>
            </a:extLst>
          </p:cNvPr>
          <p:cNvSpPr/>
          <p:nvPr/>
        </p:nvSpPr>
        <p:spPr>
          <a:xfrm>
            <a:off x="3952037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validated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54C28C43-553C-45B6-9AAC-2FD1A29072F5}"/>
              </a:ext>
            </a:extLst>
          </p:cNvPr>
          <p:cNvSpPr/>
          <p:nvPr/>
        </p:nvSpPr>
        <p:spPr>
          <a:xfrm>
            <a:off x="2313273" y="153049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75EF43-B2DA-416E-B83E-C505F54F9594}"/>
              </a:ext>
            </a:extLst>
          </p:cNvPr>
          <p:cNvSpPr/>
          <p:nvPr/>
        </p:nvSpPr>
        <p:spPr>
          <a:xfrm>
            <a:off x="1815045" y="10208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Parameter data specification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3CDE1DC-2DDC-4C16-8E78-9525097285EE}"/>
              </a:ext>
            </a:extLst>
          </p:cNvPr>
          <p:cNvSpPr/>
          <p:nvPr/>
        </p:nvSpPr>
        <p:spPr>
          <a:xfrm>
            <a:off x="6090781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9D54ABFF-94E3-4814-B82A-446C3B478380}"/>
              </a:ext>
            </a:extLst>
          </p:cNvPr>
          <p:cNvSpPr/>
          <p:nvPr/>
        </p:nvSpPr>
        <p:spPr>
          <a:xfrm>
            <a:off x="1803220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T2-level request is created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557A07F-E11F-4A55-98CC-9EF5A902B983}"/>
              </a:ext>
            </a:extLst>
          </p:cNvPr>
          <p:cNvSpPr/>
          <p:nvPr/>
        </p:nvSpPr>
        <p:spPr>
          <a:xfrm>
            <a:off x="3930182" y="539136"/>
            <a:ext cx="1120318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System inquires parameter value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285CB5F-97F1-4D70-A5A4-1C157098B0BD}"/>
              </a:ext>
            </a:extLst>
          </p:cNvPr>
          <p:cNvSpPr/>
          <p:nvPr/>
        </p:nvSpPr>
        <p:spPr>
          <a:xfrm>
            <a:off x="3935675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Tier Setup is required</a:t>
            </a:r>
          </a:p>
        </p:txBody>
      </p: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B5BCB565-BAFE-44FB-BB26-86778157A567}"/>
              </a:ext>
            </a:extLst>
          </p:cNvPr>
          <p:cNvCxnSpPr>
            <a:cxnSpLocks/>
            <a:stCxn id="299" idx="0"/>
            <a:endCxn id="292" idx="1"/>
          </p:cNvCxnSpPr>
          <p:nvPr/>
        </p:nvCxnSpPr>
        <p:spPr>
          <a:xfrm rot="5400000" flipH="1" flipV="1">
            <a:off x="3812069" y="2667836"/>
            <a:ext cx="3062679" cy="588713"/>
          </a:xfrm>
          <a:prstGeom prst="bentConnector2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52991C-A83A-4D0D-93C3-FFED663405FB}"/>
              </a:ext>
            </a:extLst>
          </p:cNvPr>
          <p:cNvCxnSpPr>
            <a:stCxn id="71" idx="3"/>
            <a:endCxn id="94" idx="1"/>
          </p:cNvCxnSpPr>
          <p:nvPr/>
        </p:nvCxnSpPr>
        <p:spPr>
          <a:xfrm>
            <a:off x="3843204" y="2985791"/>
            <a:ext cx="2339129" cy="4621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Elbow 367">
            <a:extLst>
              <a:ext uri="{FF2B5EF4-FFF2-40B4-BE49-F238E27FC236}">
                <a16:creationId xmlns:a16="http://schemas.microsoft.com/office/drawing/2014/main" id="{8CDE17A1-DEFD-4993-878F-010544F9C30B}"/>
              </a:ext>
            </a:extLst>
          </p:cNvPr>
          <p:cNvCxnSpPr>
            <a:stCxn id="98" idx="2"/>
            <a:endCxn id="240" idx="2"/>
          </p:cNvCxnSpPr>
          <p:nvPr/>
        </p:nvCxnSpPr>
        <p:spPr>
          <a:xfrm rot="16200000" flipH="1">
            <a:off x="3761010" y="1093098"/>
            <a:ext cx="311906" cy="4942626"/>
          </a:xfrm>
          <a:prstGeom prst="bentConnector3">
            <a:avLst>
              <a:gd name="adj1" fmla="val 22703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14E7BA44-E8ED-46E0-A53B-F401B6AD6F9E}"/>
              </a:ext>
            </a:extLst>
          </p:cNvPr>
          <p:cNvCxnSpPr>
            <a:stCxn id="98" idx="2"/>
            <a:endCxn id="102" idx="1"/>
          </p:cNvCxnSpPr>
          <p:nvPr/>
        </p:nvCxnSpPr>
        <p:spPr>
          <a:xfrm rot="16200000" flipH="1">
            <a:off x="2455663" y="2398444"/>
            <a:ext cx="2716271" cy="4736297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or: Elbow 412">
            <a:extLst>
              <a:ext uri="{FF2B5EF4-FFF2-40B4-BE49-F238E27FC236}">
                <a16:creationId xmlns:a16="http://schemas.microsoft.com/office/drawing/2014/main" id="{8ED9BFE0-E389-4C2A-9A00-2A489B1775DB}"/>
              </a:ext>
            </a:extLst>
          </p:cNvPr>
          <p:cNvCxnSpPr>
            <a:stCxn id="394" idx="3"/>
            <a:endCxn id="172" idx="2"/>
          </p:cNvCxnSpPr>
          <p:nvPr/>
        </p:nvCxnSpPr>
        <p:spPr>
          <a:xfrm flipV="1">
            <a:off x="5619564" y="1258326"/>
            <a:ext cx="764111" cy="172526"/>
          </a:xfrm>
          <a:prstGeom prst="bentConnector2">
            <a:avLst/>
          </a:prstGeom>
          <a:ln w="15875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FA7A112C-5346-47F4-BCFE-9F2346AB0DFD}"/>
              </a:ext>
            </a:extLst>
          </p:cNvPr>
          <p:cNvCxnSpPr>
            <a:cxnSpLocks/>
            <a:stCxn id="127" idx="3"/>
            <a:endCxn id="92" idx="1"/>
          </p:cNvCxnSpPr>
          <p:nvPr/>
        </p:nvCxnSpPr>
        <p:spPr>
          <a:xfrm>
            <a:off x="7018947" y="494136"/>
            <a:ext cx="3044858" cy="4399694"/>
          </a:xfrm>
          <a:prstGeom prst="bentConnector3">
            <a:avLst>
              <a:gd name="adj1" fmla="val 61262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770B88-F35D-419A-8D96-A200FFC08C4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6979102" y="2832327"/>
            <a:ext cx="3075599" cy="0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5657FA87-E037-424E-B38E-9BEDA4268B36}"/>
              </a:ext>
            </a:extLst>
          </p:cNvPr>
          <p:cNvCxnSpPr>
            <a:stCxn id="102" idx="3"/>
            <a:endCxn id="92" idx="1"/>
          </p:cNvCxnSpPr>
          <p:nvPr/>
        </p:nvCxnSpPr>
        <p:spPr>
          <a:xfrm flipV="1">
            <a:off x="6973947" y="4893830"/>
            <a:ext cx="3089858" cy="1230899"/>
          </a:xfrm>
          <a:prstGeom prst="bentConnector3">
            <a:avLst>
              <a:gd name="adj1" fmla="val 61765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>
            <a:extLst>
              <a:ext uri="{FF2B5EF4-FFF2-40B4-BE49-F238E27FC236}">
                <a16:creationId xmlns:a16="http://schemas.microsoft.com/office/drawing/2014/main" id="{6CFF0FB9-9D03-4DAF-BA6D-BB3FF0549FAD}"/>
              </a:ext>
            </a:extLst>
          </p:cNvPr>
          <p:cNvSpPr/>
          <p:nvPr/>
        </p:nvSpPr>
        <p:spPr>
          <a:xfrm>
            <a:off x="7815728" y="533425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Data inquiring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EAA5BF66-716C-4108-ABFF-5124815AB5D4}"/>
              </a:ext>
            </a:extLst>
          </p:cNvPr>
          <p:cNvSpPr/>
          <p:nvPr/>
        </p:nvSpPr>
        <p:spPr>
          <a:xfrm>
            <a:off x="7809949" y="24440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is approved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2D2B2259-39D5-44A7-8B84-593977FAA331}"/>
              </a:ext>
            </a:extLst>
          </p:cNvPr>
          <p:cNvSpPr/>
          <p:nvPr/>
        </p:nvSpPr>
        <p:spPr>
          <a:xfrm>
            <a:off x="7816726" y="320166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Request is failed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772AE4E-280E-423D-B6DD-505D9F65B65D}"/>
              </a:ext>
            </a:extLst>
          </p:cNvPr>
          <p:cNvSpPr/>
          <p:nvPr/>
        </p:nvSpPr>
        <p:spPr>
          <a:xfrm>
            <a:off x="7809949" y="5703157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Tier Setup is failed</a:t>
            </a:r>
          </a:p>
        </p:txBody>
      </p:sp>
    </p:spTree>
    <p:extLst>
      <p:ext uri="{BB962C8B-B14F-4D97-AF65-F5344CB8AC3E}">
        <p14:creationId xmlns:p14="http://schemas.microsoft.com/office/powerpoint/2010/main" val="429294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gram Light">
  <a:themeElements>
    <a:clrScheme name="Custom 83">
      <a:dk1>
        <a:srgbClr val="000000"/>
      </a:dk1>
      <a:lt1>
        <a:srgbClr val="FFFFFF"/>
      </a:lt1>
      <a:dk2>
        <a:srgbClr val="34444F"/>
      </a:dk2>
      <a:lt2>
        <a:srgbClr val="E7E6E6"/>
      </a:lt2>
      <a:accent1>
        <a:srgbClr val="873AC0"/>
      </a:accent1>
      <a:accent2>
        <a:srgbClr val="DA9700"/>
      </a:accent2>
      <a:accent3>
        <a:srgbClr val="A5A5A5"/>
      </a:accent3>
      <a:accent4>
        <a:srgbClr val="2660F2"/>
      </a:accent4>
      <a:accent5>
        <a:srgbClr val="990000"/>
      </a:accent5>
      <a:accent6>
        <a:srgbClr val="70A436"/>
      </a:accent6>
      <a:hlink>
        <a:srgbClr val="2F75BB"/>
      </a:hlink>
      <a:folHlink>
        <a:srgbClr val="FFB300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83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anchor="t"/>
      <a:lstStyle>
        <a:defPPr>
          <a:defRPr sz="4000" b="0" i="0" dirty="0" smtClean="0">
            <a:solidFill>
              <a:schemeClr val="bg1"/>
            </a:solidFill>
            <a:latin typeface="Helvetica Neue UltraLight" charset="0"/>
            <a:ea typeface="Helvetica Neue UltraLight" charset="0"/>
            <a:cs typeface="Helvetica Neue Ultra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92817</TotalTime>
  <Words>2525</Words>
  <Application>Microsoft Office PowerPoint</Application>
  <PresentationFormat>Widescreen</PresentationFormat>
  <Paragraphs>772</Paragraphs>
  <Slides>27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Arial Black</vt:lpstr>
      <vt:lpstr>Segoe UI</vt:lpstr>
      <vt:lpstr>Ingram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Victor Izquierdo</dc:creator>
  <cp:lastModifiedBy>Stanislav Nikiforov</cp:lastModifiedBy>
  <cp:revision>11147</cp:revision>
  <cp:lastPrinted>2020-03-12T23:00:21Z</cp:lastPrinted>
  <dcterms:created xsi:type="dcterms:W3CDTF">2017-06-22T08:43:38Z</dcterms:created>
  <dcterms:modified xsi:type="dcterms:W3CDTF">2022-03-10T10:18:49Z</dcterms:modified>
</cp:coreProperties>
</file>