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08" r:id="rId2"/>
    <p:sldId id="3270" r:id="rId3"/>
    <p:sldId id="3272" r:id="rId4"/>
    <p:sldId id="3271" r:id="rId5"/>
    <p:sldId id="3273" r:id="rId6"/>
    <p:sldId id="3275" r:id="rId7"/>
    <p:sldId id="3229" r:id="rId8"/>
    <p:sldId id="3274" r:id="rId9"/>
    <p:sldId id="3276" r:id="rId1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70"/>
            <p14:sldId id="3272"/>
            <p14:sldId id="3271"/>
            <p14:sldId id="3273"/>
            <p14:sldId id="3275"/>
            <p14:sldId id="3229"/>
            <p14:sldId id="3274"/>
            <p14:sldId id="3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9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9/1/2021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7" y="2518431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Tier Accounts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9F8DF2D-574A-447A-8240-63E84FD2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205" y="302668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A6A0F24C-2C05-4FC1-9ADA-D7BFA8129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837" y="302668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stCxn id="89" idx="3"/>
          </p:cNvCxnSpPr>
          <p:nvPr/>
        </p:nvCxnSpPr>
        <p:spPr>
          <a:xfrm flipV="1">
            <a:off x="1783702" y="3429002"/>
            <a:ext cx="2663963" cy="2422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87701" y="323342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201413" y="3638230"/>
            <a:ext cx="764634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4283912" y="3825000"/>
            <a:ext cx="111950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4293142" y="29493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7888367" y="382095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Decommissioned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8109205" y="29430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702887" y="3073374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account is created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</p:cNvCxnSpPr>
          <p:nvPr/>
        </p:nvCxnSpPr>
        <p:spPr>
          <a:xfrm>
            <a:off x="5239665" y="3429000"/>
            <a:ext cx="304954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6100848" y="3073374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Account is deleted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E06688-C9FF-49A7-822A-4253A57D2CD7}"/>
              </a:ext>
            </a:extLst>
          </p:cNvPr>
          <p:cNvSpPr/>
          <p:nvPr/>
        </p:nvSpPr>
        <p:spPr>
          <a:xfrm>
            <a:off x="4473142" y="2198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58AA3E-76F0-466D-B5A9-AFF89081B24E}"/>
              </a:ext>
            </a:extLst>
          </p:cNvPr>
          <p:cNvSpPr/>
          <p:nvPr/>
        </p:nvSpPr>
        <p:spPr>
          <a:xfrm>
            <a:off x="4647194" y="2198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5CAB1E-30AF-4C5C-B249-3E4CF9EACAE5}"/>
              </a:ext>
            </a:extLst>
          </p:cNvPr>
          <p:cNvSpPr/>
          <p:nvPr/>
        </p:nvSpPr>
        <p:spPr>
          <a:xfrm>
            <a:off x="4625542" y="3722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361F68-77C2-4B82-89F2-7E612C903EFD}"/>
              </a:ext>
            </a:extLst>
          </p:cNvPr>
          <p:cNvSpPr/>
          <p:nvPr/>
        </p:nvSpPr>
        <p:spPr>
          <a:xfrm>
            <a:off x="4799594" y="3722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5A362D-C90E-42C7-98B8-69579CC1506C}"/>
              </a:ext>
            </a:extLst>
          </p:cNvPr>
          <p:cNvSpPr/>
          <p:nvPr/>
        </p:nvSpPr>
        <p:spPr>
          <a:xfrm>
            <a:off x="4299090" y="64455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F5CA89-D46F-4828-84FF-79AC2EBADDF6}"/>
              </a:ext>
            </a:extLst>
          </p:cNvPr>
          <p:cNvSpPr/>
          <p:nvPr/>
        </p:nvSpPr>
        <p:spPr>
          <a:xfrm>
            <a:off x="4473142" y="64455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0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9F8DF2D-574A-447A-8240-63E84FD2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289205" y="302668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A6A0F24C-2C05-4FC1-9ADA-D7BFA812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455837" y="302668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stCxn id="89" idx="3"/>
          </p:cNvCxnSpPr>
          <p:nvPr/>
        </p:nvCxnSpPr>
        <p:spPr>
          <a:xfrm flipV="1">
            <a:off x="1783702" y="3429002"/>
            <a:ext cx="2663963" cy="24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1387701" y="323342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201413" y="3638230"/>
            <a:ext cx="764634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4283912" y="3825000"/>
            <a:ext cx="111950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4293142" y="29493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7888367" y="382095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Decommissioned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8109205" y="29430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702887" y="3073374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account is created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</p:cNvCxnSpPr>
          <p:nvPr/>
        </p:nvCxnSpPr>
        <p:spPr>
          <a:xfrm>
            <a:off x="5239665" y="3429000"/>
            <a:ext cx="3049541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6100848" y="3073374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Account is deleted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E06688-C9FF-49A7-822A-4253A57D2CD7}"/>
              </a:ext>
            </a:extLst>
          </p:cNvPr>
          <p:cNvSpPr/>
          <p:nvPr/>
        </p:nvSpPr>
        <p:spPr>
          <a:xfrm>
            <a:off x="4669610" y="39217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58AA3E-76F0-466D-B5A9-AFF89081B24E}"/>
              </a:ext>
            </a:extLst>
          </p:cNvPr>
          <p:cNvSpPr/>
          <p:nvPr/>
        </p:nvSpPr>
        <p:spPr>
          <a:xfrm>
            <a:off x="4843662" y="39217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4185B0-C7A0-4E05-B57A-E805FA892C9C}"/>
              </a:ext>
            </a:extLst>
          </p:cNvPr>
          <p:cNvSpPr/>
          <p:nvPr/>
        </p:nvSpPr>
        <p:spPr>
          <a:xfrm>
            <a:off x="4473142" y="2198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4ECA55-3E25-400E-A5A8-D86BFDEFE106}"/>
              </a:ext>
            </a:extLst>
          </p:cNvPr>
          <p:cNvSpPr/>
          <p:nvPr/>
        </p:nvSpPr>
        <p:spPr>
          <a:xfrm>
            <a:off x="4647194" y="2198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57E14D-AB57-48FA-89CA-7079960763B2}"/>
              </a:ext>
            </a:extLst>
          </p:cNvPr>
          <p:cNvSpPr/>
          <p:nvPr/>
        </p:nvSpPr>
        <p:spPr>
          <a:xfrm>
            <a:off x="4299090" y="64455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FE91CA-D8E0-40C4-92D8-4EE0CB8509A1}"/>
              </a:ext>
            </a:extLst>
          </p:cNvPr>
          <p:cNvSpPr/>
          <p:nvPr/>
        </p:nvSpPr>
        <p:spPr>
          <a:xfrm>
            <a:off x="4473142" y="64455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35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7" y="2518431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98051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9F8DF2D-574A-447A-8240-63E84FD2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89205" y="302668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A6A0F24C-2C05-4FC1-9ADA-D7BFA812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55837" y="302668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stCxn id="89" idx="3"/>
          </p:cNvCxnSpPr>
          <p:nvPr/>
        </p:nvCxnSpPr>
        <p:spPr>
          <a:xfrm flipV="1">
            <a:off x="1783702" y="3429002"/>
            <a:ext cx="2663963" cy="24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1387701" y="323342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201413" y="3638230"/>
            <a:ext cx="764634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4283912" y="3825000"/>
            <a:ext cx="111950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4293142" y="29493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7888367" y="382095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Decommissioned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8109205" y="29430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702887" y="3073374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account is created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</p:cNvCxnSpPr>
          <p:nvPr/>
        </p:nvCxnSpPr>
        <p:spPr>
          <a:xfrm>
            <a:off x="5239665" y="3429000"/>
            <a:ext cx="3049541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6100848" y="3073374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Account is deleted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E06688-C9FF-49A7-822A-4253A57D2CD7}"/>
              </a:ext>
            </a:extLst>
          </p:cNvPr>
          <p:cNvSpPr/>
          <p:nvPr/>
        </p:nvSpPr>
        <p:spPr>
          <a:xfrm>
            <a:off x="4669610" y="39217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58AA3E-76F0-466D-B5A9-AFF89081B24E}"/>
              </a:ext>
            </a:extLst>
          </p:cNvPr>
          <p:cNvSpPr/>
          <p:nvPr/>
        </p:nvSpPr>
        <p:spPr>
          <a:xfrm>
            <a:off x="4843662" y="39217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E0562E-E3A5-4E18-ADA8-82AA29D49BAC}"/>
              </a:ext>
            </a:extLst>
          </p:cNvPr>
          <p:cNvSpPr/>
          <p:nvPr/>
        </p:nvSpPr>
        <p:spPr>
          <a:xfrm>
            <a:off x="4473142" y="2198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E79679-65B2-48D0-BB5C-76244D3A96CE}"/>
              </a:ext>
            </a:extLst>
          </p:cNvPr>
          <p:cNvSpPr/>
          <p:nvPr/>
        </p:nvSpPr>
        <p:spPr>
          <a:xfrm>
            <a:off x="4647194" y="2198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2093F9-C1C7-4D07-9065-B1685A2A0131}"/>
              </a:ext>
            </a:extLst>
          </p:cNvPr>
          <p:cNvSpPr/>
          <p:nvPr/>
        </p:nvSpPr>
        <p:spPr>
          <a:xfrm>
            <a:off x="4299090" y="64455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1DB399-322D-4037-90F5-45D01BC3108E}"/>
              </a:ext>
            </a:extLst>
          </p:cNvPr>
          <p:cNvSpPr/>
          <p:nvPr/>
        </p:nvSpPr>
        <p:spPr>
          <a:xfrm>
            <a:off x="4473142" y="64455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5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9F8DF2D-574A-447A-8240-63E84FD2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89205" y="302668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A6A0F24C-2C05-4FC1-9ADA-D7BFA812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455837" y="302668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stCxn id="89" idx="3"/>
          </p:cNvCxnSpPr>
          <p:nvPr/>
        </p:nvCxnSpPr>
        <p:spPr>
          <a:xfrm flipV="1">
            <a:off x="1783702" y="3429002"/>
            <a:ext cx="2663963" cy="24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1387701" y="323342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201413" y="3638230"/>
            <a:ext cx="764634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4283912" y="3825000"/>
            <a:ext cx="111950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4293142" y="29493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7888367" y="382095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Decommissioned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8109205" y="29430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702887" y="3073374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account is created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</p:cNvCxnSpPr>
          <p:nvPr/>
        </p:nvCxnSpPr>
        <p:spPr>
          <a:xfrm>
            <a:off x="5239665" y="3429000"/>
            <a:ext cx="3049541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6100848" y="3073374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Account is deleted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E06688-C9FF-49A7-822A-4253A57D2CD7}"/>
              </a:ext>
            </a:extLst>
          </p:cNvPr>
          <p:cNvSpPr/>
          <p:nvPr/>
        </p:nvSpPr>
        <p:spPr>
          <a:xfrm>
            <a:off x="4669610" y="39217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58AA3E-76F0-466D-B5A9-AFF89081B24E}"/>
              </a:ext>
            </a:extLst>
          </p:cNvPr>
          <p:cNvSpPr/>
          <p:nvPr/>
        </p:nvSpPr>
        <p:spPr>
          <a:xfrm>
            <a:off x="4843662" y="39217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31C58C-6397-4FD8-92BF-CCCEDF5D13E3}"/>
              </a:ext>
            </a:extLst>
          </p:cNvPr>
          <p:cNvSpPr/>
          <p:nvPr/>
        </p:nvSpPr>
        <p:spPr>
          <a:xfrm>
            <a:off x="4473142" y="2198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448E1-BDB0-4624-AB4F-4FA158E16596}"/>
              </a:ext>
            </a:extLst>
          </p:cNvPr>
          <p:cNvSpPr/>
          <p:nvPr/>
        </p:nvSpPr>
        <p:spPr>
          <a:xfrm>
            <a:off x="4647194" y="2198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BAE492-BAAE-4CE7-8E0B-24B19CE6DDE4}"/>
              </a:ext>
            </a:extLst>
          </p:cNvPr>
          <p:cNvSpPr/>
          <p:nvPr/>
        </p:nvSpPr>
        <p:spPr>
          <a:xfrm>
            <a:off x="4299090" y="64455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38E4FD-2ECB-4613-8037-2ACA2A158F7A}"/>
              </a:ext>
            </a:extLst>
          </p:cNvPr>
          <p:cNvSpPr/>
          <p:nvPr/>
        </p:nvSpPr>
        <p:spPr>
          <a:xfrm>
            <a:off x="4473142" y="64455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6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7" y="2518431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9F8DF2D-574A-447A-8240-63E84FD2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289205" y="302668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A6A0F24C-2C05-4FC1-9ADA-D7BFA812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55837" y="302668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stCxn id="89" idx="3"/>
          </p:cNvCxnSpPr>
          <p:nvPr/>
        </p:nvCxnSpPr>
        <p:spPr>
          <a:xfrm flipV="1">
            <a:off x="1783702" y="3429002"/>
            <a:ext cx="2663963" cy="2422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387701" y="323342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201413" y="3638230"/>
            <a:ext cx="764634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4283912" y="3825000"/>
            <a:ext cx="111950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4293142" y="29493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7888367" y="382095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Decommissioned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8109205" y="29430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702887" y="3073374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account is created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</p:cNvCxnSpPr>
          <p:nvPr/>
        </p:nvCxnSpPr>
        <p:spPr>
          <a:xfrm>
            <a:off x="5239665" y="3429000"/>
            <a:ext cx="3049541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6100848" y="3073374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Account is deleted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E06688-C9FF-49A7-822A-4253A57D2CD7}"/>
              </a:ext>
            </a:extLst>
          </p:cNvPr>
          <p:cNvSpPr/>
          <p:nvPr/>
        </p:nvSpPr>
        <p:spPr>
          <a:xfrm>
            <a:off x="4669610" y="39217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58AA3E-76F0-466D-B5A9-AFF89081B24E}"/>
              </a:ext>
            </a:extLst>
          </p:cNvPr>
          <p:cNvSpPr/>
          <p:nvPr/>
        </p:nvSpPr>
        <p:spPr>
          <a:xfrm>
            <a:off x="4843662" y="39217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972F5C-8FFE-483B-AAFA-371D0D37139A}"/>
              </a:ext>
            </a:extLst>
          </p:cNvPr>
          <p:cNvSpPr/>
          <p:nvPr/>
        </p:nvSpPr>
        <p:spPr>
          <a:xfrm>
            <a:off x="4473142" y="2198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2CE802-A3A5-46A0-94C8-370AC833D77E}"/>
              </a:ext>
            </a:extLst>
          </p:cNvPr>
          <p:cNvSpPr/>
          <p:nvPr/>
        </p:nvSpPr>
        <p:spPr>
          <a:xfrm>
            <a:off x="4647194" y="2198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3EEB88-3F2B-4B3C-A776-905077997F41}"/>
              </a:ext>
            </a:extLst>
          </p:cNvPr>
          <p:cNvSpPr/>
          <p:nvPr/>
        </p:nvSpPr>
        <p:spPr>
          <a:xfrm>
            <a:off x="4299090" y="64455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2315CB-0E15-4DA4-9E5D-44D484A29169}"/>
              </a:ext>
            </a:extLst>
          </p:cNvPr>
          <p:cNvSpPr/>
          <p:nvPr/>
        </p:nvSpPr>
        <p:spPr>
          <a:xfrm>
            <a:off x="4473142" y="64455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64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9F8DF2D-574A-447A-8240-63E84FD2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89205" y="302668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A6A0F24C-2C05-4FC1-9ADA-D7BFA812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55837" y="302668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stCxn id="89" idx="3"/>
          </p:cNvCxnSpPr>
          <p:nvPr/>
        </p:nvCxnSpPr>
        <p:spPr>
          <a:xfrm flipV="1">
            <a:off x="1783702" y="3429002"/>
            <a:ext cx="2663963" cy="24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1387701" y="323342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201413" y="3638230"/>
            <a:ext cx="764634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4283912" y="3825000"/>
            <a:ext cx="111950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4293142" y="294931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7888367" y="382095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Decommissioned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8109205" y="294300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702887" y="3073374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account is created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D73434-5902-4D8E-8B1C-E2D543571B50}"/>
              </a:ext>
            </a:extLst>
          </p:cNvPr>
          <p:cNvCxnSpPr>
            <a:cxnSpLocks/>
          </p:cNvCxnSpPr>
          <p:nvPr/>
        </p:nvCxnSpPr>
        <p:spPr>
          <a:xfrm>
            <a:off x="5239665" y="3429000"/>
            <a:ext cx="3049541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18452-A131-40EF-908A-461EF176B134}"/>
              </a:ext>
            </a:extLst>
          </p:cNvPr>
          <p:cNvSpPr/>
          <p:nvPr/>
        </p:nvSpPr>
        <p:spPr>
          <a:xfrm>
            <a:off x="6100848" y="3073374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Account is deleted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E06688-C9FF-49A7-822A-4253A57D2CD7}"/>
              </a:ext>
            </a:extLst>
          </p:cNvPr>
          <p:cNvSpPr/>
          <p:nvPr/>
        </p:nvSpPr>
        <p:spPr>
          <a:xfrm>
            <a:off x="4669610" y="39217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58AA3E-76F0-466D-B5A9-AFF89081B24E}"/>
              </a:ext>
            </a:extLst>
          </p:cNvPr>
          <p:cNvSpPr/>
          <p:nvPr/>
        </p:nvSpPr>
        <p:spPr>
          <a:xfrm>
            <a:off x="4843662" y="39217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4EB651-A867-4238-9F45-5202C3A43475}"/>
              </a:ext>
            </a:extLst>
          </p:cNvPr>
          <p:cNvSpPr/>
          <p:nvPr/>
        </p:nvSpPr>
        <p:spPr>
          <a:xfrm>
            <a:off x="4473142" y="2198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045A4B-151C-40F7-A3F8-A97FAFDF2ACB}"/>
              </a:ext>
            </a:extLst>
          </p:cNvPr>
          <p:cNvSpPr/>
          <p:nvPr/>
        </p:nvSpPr>
        <p:spPr>
          <a:xfrm>
            <a:off x="4647194" y="21980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9C1E06-3336-4FF4-99AE-E7F6A09B29C9}"/>
              </a:ext>
            </a:extLst>
          </p:cNvPr>
          <p:cNvSpPr/>
          <p:nvPr/>
        </p:nvSpPr>
        <p:spPr>
          <a:xfrm>
            <a:off x="4299090" y="64455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D18D22-B844-408D-83F0-3653195E8E96}"/>
              </a:ext>
            </a:extLst>
          </p:cNvPr>
          <p:cNvSpPr/>
          <p:nvPr/>
        </p:nvSpPr>
        <p:spPr>
          <a:xfrm>
            <a:off x="4473142" y="64455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8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95987</TotalTime>
  <Words>100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11133</cp:revision>
  <cp:lastPrinted>2020-03-12T23:00:21Z</cp:lastPrinted>
  <dcterms:created xsi:type="dcterms:W3CDTF">2017-06-22T08:43:38Z</dcterms:created>
  <dcterms:modified xsi:type="dcterms:W3CDTF">2021-09-01T12:23:16Z</dcterms:modified>
</cp:coreProperties>
</file>