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A"/>
    <a:srgbClr val="00526B"/>
    <a:srgbClr val="004253"/>
    <a:srgbClr val="015D70"/>
    <a:srgbClr val="01CED9"/>
    <a:srgbClr val="00F9FA"/>
    <a:srgbClr val="063546"/>
    <a:srgbClr val="01C9FF"/>
    <a:srgbClr val="063242"/>
    <a:srgbClr val="B4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4576-3973-4EEC-A01B-DEA24B17D38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E5BB7F-332D-4A75-8D85-221B1EC10843}">
      <dgm:prSet phldrT="[文本]"/>
      <dgm:spPr/>
      <dgm:t>
        <a:bodyPr/>
        <a:lstStyle/>
        <a:p>
          <a:r>
            <a:rPr lang="zh-CN" altLang="en-US" dirty="0" smtClean="0"/>
            <a:t>价格促销</a:t>
          </a:r>
          <a:endParaRPr lang="zh-CN" altLang="en-US" dirty="0"/>
        </a:p>
      </dgm:t>
    </dgm:pt>
    <dgm:pt modelId="{651225BD-DE58-451B-89A3-89770FCEFAEC}" type="parTrans" cxnId="{36E462A9-C0A7-4D72-9A57-2831A86F5B2B}">
      <dgm:prSet/>
      <dgm:spPr/>
      <dgm:t>
        <a:bodyPr/>
        <a:lstStyle/>
        <a:p>
          <a:endParaRPr lang="zh-CN" altLang="en-US"/>
        </a:p>
      </dgm:t>
    </dgm:pt>
    <dgm:pt modelId="{FCA00F4B-7070-4B4B-8DFF-00CDB24A0B03}" type="sibTrans" cxnId="{36E462A9-C0A7-4D72-9A57-2831A86F5B2B}">
      <dgm:prSet/>
      <dgm:spPr/>
      <dgm:t>
        <a:bodyPr/>
        <a:lstStyle/>
        <a:p>
          <a:endParaRPr lang="zh-CN" altLang="en-US"/>
        </a:p>
      </dgm:t>
    </dgm:pt>
    <dgm:pt modelId="{324E8B3B-D5A3-41AF-90F7-7B1ECD6EB591}">
      <dgm:prSet phldrT="[文本]"/>
      <dgm:spPr/>
      <dgm:t>
        <a:bodyPr/>
        <a:lstStyle/>
        <a:p>
          <a:r>
            <a:rPr lang="zh-CN" altLang="en-US" dirty="0" smtClean="0"/>
            <a:t>信任背书</a:t>
          </a:r>
          <a:endParaRPr lang="zh-CN" altLang="en-US" dirty="0"/>
        </a:p>
      </dgm:t>
    </dgm:pt>
    <dgm:pt modelId="{9E52DA95-FBE2-4C73-8C2C-F651B9F18B8C}" type="parTrans" cxnId="{0613A8C6-F70E-4ED1-9FE9-3192ADEABACA}">
      <dgm:prSet/>
      <dgm:spPr/>
      <dgm:t>
        <a:bodyPr/>
        <a:lstStyle/>
        <a:p>
          <a:endParaRPr lang="zh-CN" altLang="en-US"/>
        </a:p>
      </dgm:t>
    </dgm:pt>
    <dgm:pt modelId="{E3E6BF2B-78F9-44DC-B4F9-0F470034B4FA}" type="sibTrans" cxnId="{0613A8C6-F70E-4ED1-9FE9-3192ADEABACA}">
      <dgm:prSet/>
      <dgm:spPr/>
      <dgm:t>
        <a:bodyPr/>
        <a:lstStyle/>
        <a:p>
          <a:endParaRPr lang="zh-CN" altLang="en-US"/>
        </a:p>
      </dgm:t>
    </dgm:pt>
    <dgm:pt modelId="{7FC9B33F-3436-4A96-B131-2C816D63485F}">
      <dgm:prSet phldrT="[文本]"/>
      <dgm:spPr/>
      <dgm:t>
        <a:bodyPr/>
        <a:lstStyle/>
        <a:p>
          <a:r>
            <a:rPr lang="zh-CN" altLang="en-US" dirty="0" smtClean="0"/>
            <a:t>运费机制</a:t>
          </a:r>
          <a:endParaRPr lang="zh-CN" altLang="en-US" dirty="0"/>
        </a:p>
      </dgm:t>
    </dgm:pt>
    <dgm:pt modelId="{9AAA8035-7D4F-4FF8-B417-F0FA3E4015F9}" type="parTrans" cxnId="{005090E7-2177-46B9-96AB-F9426062E4C6}">
      <dgm:prSet/>
      <dgm:spPr/>
      <dgm:t>
        <a:bodyPr/>
        <a:lstStyle/>
        <a:p>
          <a:endParaRPr lang="zh-CN" altLang="en-US"/>
        </a:p>
      </dgm:t>
    </dgm:pt>
    <dgm:pt modelId="{FC4533E1-47E7-46B9-BC2E-BA7F17636DF1}" type="sibTrans" cxnId="{005090E7-2177-46B9-96AB-F9426062E4C6}">
      <dgm:prSet/>
      <dgm:spPr/>
      <dgm:t>
        <a:bodyPr/>
        <a:lstStyle/>
        <a:p>
          <a:endParaRPr lang="zh-CN" altLang="en-US"/>
        </a:p>
      </dgm:t>
    </dgm:pt>
    <dgm:pt modelId="{5E412EDF-9FF2-46D5-940C-3173FDFE9712}">
      <dgm:prSet phldrT="[文本]"/>
      <dgm:spPr/>
      <dgm:t>
        <a:bodyPr/>
        <a:lstStyle/>
        <a:p>
          <a:r>
            <a:rPr lang="zh-CN" altLang="en-US" dirty="0" smtClean="0"/>
            <a:t>购物成功</a:t>
          </a:r>
          <a:endParaRPr lang="zh-CN" altLang="en-US" dirty="0"/>
        </a:p>
      </dgm:t>
    </dgm:pt>
    <dgm:pt modelId="{2B620A30-92F2-46AD-ADBF-F25E1C2C8E12}" type="parTrans" cxnId="{2FAEB643-1A97-4ED0-8D3B-6E387BBCC20D}">
      <dgm:prSet/>
      <dgm:spPr/>
      <dgm:t>
        <a:bodyPr/>
        <a:lstStyle/>
        <a:p>
          <a:endParaRPr lang="zh-CN" altLang="en-US"/>
        </a:p>
      </dgm:t>
    </dgm:pt>
    <dgm:pt modelId="{FAE0B9D2-F03D-4D28-997F-66FEB6C52070}" type="sibTrans" cxnId="{2FAEB643-1A97-4ED0-8D3B-6E387BBCC20D}">
      <dgm:prSet/>
      <dgm:spPr/>
      <dgm:t>
        <a:bodyPr/>
        <a:lstStyle/>
        <a:p>
          <a:endParaRPr lang="zh-CN" altLang="en-US"/>
        </a:p>
      </dgm:t>
    </dgm:pt>
    <dgm:pt modelId="{F1E5992C-1168-40AD-A314-C5B47A32EE54}" type="pres">
      <dgm:prSet presAssocID="{8C984576-3973-4EEC-A01B-DEA24B17D3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0EAAA6-CAED-4209-B64D-E53E86FE75B2}" type="pres">
      <dgm:prSet presAssocID="{8C984576-3973-4EEC-A01B-DEA24B17D38F}" presName="ellipse" presStyleLbl="trBgShp" presStyleIdx="0" presStyleCnt="1"/>
      <dgm:spPr/>
    </dgm:pt>
    <dgm:pt modelId="{674F2AF6-2526-427F-BDED-81AFB5AF2A5F}" type="pres">
      <dgm:prSet presAssocID="{8C984576-3973-4EEC-A01B-DEA24B17D38F}" presName="arrow1" presStyleLbl="fgShp" presStyleIdx="0" presStyleCnt="1"/>
      <dgm:spPr/>
    </dgm:pt>
    <dgm:pt modelId="{3DD69EA7-0470-4315-84A5-91216DD9F7A8}" type="pres">
      <dgm:prSet presAssocID="{8C984576-3973-4EEC-A01B-DEA24B17D38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DD8E5-4102-4D2E-B5D9-E71EE355CF22}" type="pres">
      <dgm:prSet presAssocID="{324E8B3B-D5A3-41AF-90F7-7B1ECD6EB59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F28BF-157A-419B-B094-806AC2DFC1F9}" type="pres">
      <dgm:prSet presAssocID="{7FC9B33F-3436-4A96-B131-2C816D63485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F9BEC-47B8-4570-A14E-EF71872DB670}" type="pres">
      <dgm:prSet presAssocID="{5E412EDF-9FF2-46D5-940C-3173FDFE971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C4BD2-26C5-40BC-88AB-0A7856F871C9}" type="pres">
      <dgm:prSet presAssocID="{8C984576-3973-4EEC-A01B-DEA24B17D38F}" presName="funnel" presStyleLbl="trAlignAcc1" presStyleIdx="0" presStyleCnt="1"/>
      <dgm:spPr/>
    </dgm:pt>
  </dgm:ptLst>
  <dgm:cxnLst>
    <dgm:cxn modelId="{F50D7FA8-737A-447E-8573-F2A643419D6E}" type="presOf" srcId="{7FC9B33F-3436-4A96-B131-2C816D63485F}" destId="{02EDD8E5-4102-4D2E-B5D9-E71EE355CF22}" srcOrd="0" destOrd="0" presId="urn:microsoft.com/office/officeart/2005/8/layout/funnel1"/>
    <dgm:cxn modelId="{005090E7-2177-46B9-96AB-F9426062E4C6}" srcId="{8C984576-3973-4EEC-A01B-DEA24B17D38F}" destId="{7FC9B33F-3436-4A96-B131-2C816D63485F}" srcOrd="2" destOrd="0" parTransId="{9AAA8035-7D4F-4FF8-B417-F0FA3E4015F9}" sibTransId="{FC4533E1-47E7-46B9-BC2E-BA7F17636DF1}"/>
    <dgm:cxn modelId="{2FAEB643-1A97-4ED0-8D3B-6E387BBCC20D}" srcId="{8C984576-3973-4EEC-A01B-DEA24B17D38F}" destId="{5E412EDF-9FF2-46D5-940C-3173FDFE9712}" srcOrd="3" destOrd="0" parTransId="{2B620A30-92F2-46AD-ADBF-F25E1C2C8E12}" sibTransId="{FAE0B9D2-F03D-4D28-997F-66FEB6C52070}"/>
    <dgm:cxn modelId="{0613A8C6-F70E-4ED1-9FE9-3192ADEABACA}" srcId="{8C984576-3973-4EEC-A01B-DEA24B17D38F}" destId="{324E8B3B-D5A3-41AF-90F7-7B1ECD6EB591}" srcOrd="1" destOrd="0" parTransId="{9E52DA95-FBE2-4C73-8C2C-F651B9F18B8C}" sibTransId="{E3E6BF2B-78F9-44DC-B4F9-0F470034B4FA}"/>
    <dgm:cxn modelId="{92C61E97-FACB-4AF1-BBAC-A7EA9D899055}" type="presOf" srcId="{8C984576-3973-4EEC-A01B-DEA24B17D38F}" destId="{F1E5992C-1168-40AD-A314-C5B47A32EE54}" srcOrd="0" destOrd="0" presId="urn:microsoft.com/office/officeart/2005/8/layout/funnel1"/>
    <dgm:cxn modelId="{36E462A9-C0A7-4D72-9A57-2831A86F5B2B}" srcId="{8C984576-3973-4EEC-A01B-DEA24B17D38F}" destId="{5FE5BB7F-332D-4A75-8D85-221B1EC10843}" srcOrd="0" destOrd="0" parTransId="{651225BD-DE58-451B-89A3-89770FCEFAEC}" sibTransId="{FCA00F4B-7070-4B4B-8DFF-00CDB24A0B03}"/>
    <dgm:cxn modelId="{AE4BEE41-EA03-4AA8-B21E-A7D6A863BE0B}" type="presOf" srcId="{324E8B3B-D5A3-41AF-90F7-7B1ECD6EB591}" destId="{93FF28BF-157A-419B-B094-806AC2DFC1F9}" srcOrd="0" destOrd="0" presId="urn:microsoft.com/office/officeart/2005/8/layout/funnel1"/>
    <dgm:cxn modelId="{6B9A91B8-5080-47E1-87E7-72B07250CFDE}" type="presOf" srcId="{5E412EDF-9FF2-46D5-940C-3173FDFE9712}" destId="{3DD69EA7-0470-4315-84A5-91216DD9F7A8}" srcOrd="0" destOrd="0" presId="urn:microsoft.com/office/officeart/2005/8/layout/funnel1"/>
    <dgm:cxn modelId="{0E5C7626-1681-4EE1-AE48-1AD57E333E86}" type="presOf" srcId="{5FE5BB7F-332D-4A75-8D85-221B1EC10843}" destId="{AAAF9BEC-47B8-4570-A14E-EF71872DB670}" srcOrd="0" destOrd="0" presId="urn:microsoft.com/office/officeart/2005/8/layout/funnel1"/>
    <dgm:cxn modelId="{E5620AC6-9AA5-49B5-81AE-8EC3E76C5B01}" type="presParOf" srcId="{F1E5992C-1168-40AD-A314-C5B47A32EE54}" destId="{A90EAAA6-CAED-4209-B64D-E53E86FE75B2}" srcOrd="0" destOrd="0" presId="urn:microsoft.com/office/officeart/2005/8/layout/funnel1"/>
    <dgm:cxn modelId="{63131DAD-9027-4813-855B-DD20EC9991DD}" type="presParOf" srcId="{F1E5992C-1168-40AD-A314-C5B47A32EE54}" destId="{674F2AF6-2526-427F-BDED-81AFB5AF2A5F}" srcOrd="1" destOrd="0" presId="urn:microsoft.com/office/officeart/2005/8/layout/funnel1"/>
    <dgm:cxn modelId="{41A61A44-9D2A-439D-A190-F68932090F66}" type="presParOf" srcId="{F1E5992C-1168-40AD-A314-C5B47A32EE54}" destId="{3DD69EA7-0470-4315-84A5-91216DD9F7A8}" srcOrd="2" destOrd="0" presId="urn:microsoft.com/office/officeart/2005/8/layout/funnel1"/>
    <dgm:cxn modelId="{B7367B4E-A033-44AB-AA86-3193E457A7B4}" type="presParOf" srcId="{F1E5992C-1168-40AD-A314-C5B47A32EE54}" destId="{02EDD8E5-4102-4D2E-B5D9-E71EE355CF22}" srcOrd="3" destOrd="0" presId="urn:microsoft.com/office/officeart/2005/8/layout/funnel1"/>
    <dgm:cxn modelId="{8D697932-B544-405C-A4E5-55E9F8E680FA}" type="presParOf" srcId="{F1E5992C-1168-40AD-A314-C5B47A32EE54}" destId="{93FF28BF-157A-419B-B094-806AC2DFC1F9}" srcOrd="4" destOrd="0" presId="urn:microsoft.com/office/officeart/2005/8/layout/funnel1"/>
    <dgm:cxn modelId="{BECDE6F8-61CB-46F1-A7E5-2376C05E0C76}" type="presParOf" srcId="{F1E5992C-1168-40AD-A314-C5B47A32EE54}" destId="{AAAF9BEC-47B8-4570-A14E-EF71872DB670}" srcOrd="5" destOrd="0" presId="urn:microsoft.com/office/officeart/2005/8/layout/funnel1"/>
    <dgm:cxn modelId="{A61FA702-5640-484F-B8EA-425DE5780910}" type="presParOf" srcId="{F1E5992C-1168-40AD-A314-C5B47A32EE54}" destId="{D45C4BD2-26C5-40BC-88AB-0A7856F871C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D7B1A-C565-454B-AA8D-7EA4587919F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119180D-AB89-45CB-89DD-3F39EB424697}">
      <dgm:prSet phldrT="[文本]"/>
      <dgm:spPr/>
      <dgm:t>
        <a:bodyPr vert="horz"/>
        <a:lstStyle/>
        <a:p>
          <a:r>
            <a:rPr lang="zh-CN" altLang="en-US" dirty="0" smtClean="0"/>
            <a:t>创意核心</a:t>
          </a:r>
          <a:endParaRPr lang="zh-CN" altLang="en-US" dirty="0"/>
        </a:p>
      </dgm:t>
    </dgm:pt>
    <dgm:pt modelId="{030DF4C5-74F2-406D-830B-2319778EF509}" type="parTrans" cxnId="{D3968F17-CFD0-4687-AFA5-7BD5DD9AE97A}">
      <dgm:prSet/>
      <dgm:spPr/>
      <dgm:t>
        <a:bodyPr/>
        <a:lstStyle/>
        <a:p>
          <a:endParaRPr lang="zh-CN" altLang="en-US"/>
        </a:p>
      </dgm:t>
    </dgm:pt>
    <dgm:pt modelId="{F59CDFDF-7D4D-42A7-98B9-3AB0C4EF417E}" type="sibTrans" cxnId="{D3968F17-CFD0-4687-AFA5-7BD5DD9AE97A}">
      <dgm:prSet/>
      <dgm:spPr/>
      <dgm:t>
        <a:bodyPr/>
        <a:lstStyle/>
        <a:p>
          <a:endParaRPr lang="zh-CN" altLang="en-US"/>
        </a:p>
      </dgm:t>
    </dgm:pt>
    <dgm:pt modelId="{7F931786-D3B5-4691-8CF0-5D9460470DF8}">
      <dgm:prSet phldrT="[文本]"/>
      <dgm:spPr/>
      <dgm:t>
        <a:bodyPr/>
        <a:lstStyle/>
        <a:p>
          <a:r>
            <a:rPr lang="zh-CN" altLang="en-US" dirty="0" smtClean="0"/>
            <a:t>核心产业</a:t>
          </a:r>
          <a:endParaRPr lang="zh-CN" altLang="en-US" dirty="0"/>
        </a:p>
      </dgm:t>
    </dgm:pt>
    <dgm:pt modelId="{8486116A-2BD4-4F4B-A1B0-4A2EA8DD065A}" type="parTrans" cxnId="{957BD1CD-6130-4403-9B8C-F6F53A804794}">
      <dgm:prSet/>
      <dgm:spPr/>
      <dgm:t>
        <a:bodyPr/>
        <a:lstStyle/>
        <a:p>
          <a:endParaRPr lang="zh-CN" altLang="en-US"/>
        </a:p>
      </dgm:t>
    </dgm:pt>
    <dgm:pt modelId="{F73555CF-E539-4CAB-A5AE-7D11E902E10B}" type="sibTrans" cxnId="{957BD1CD-6130-4403-9B8C-F6F53A804794}">
      <dgm:prSet/>
      <dgm:spPr/>
      <dgm:t>
        <a:bodyPr/>
        <a:lstStyle/>
        <a:p>
          <a:endParaRPr lang="zh-CN" altLang="en-US"/>
        </a:p>
      </dgm:t>
    </dgm:pt>
    <dgm:pt modelId="{1518C785-CAFF-483D-AE80-CCEB7B148D23}">
      <dgm:prSet phldrT="[文本]"/>
      <dgm:spPr/>
      <dgm:t>
        <a:bodyPr/>
        <a:lstStyle/>
        <a:p>
          <a:r>
            <a:rPr lang="zh-CN" altLang="en-US" dirty="0" smtClean="0"/>
            <a:t>周边产业</a:t>
          </a:r>
          <a:endParaRPr lang="zh-CN" altLang="en-US" dirty="0"/>
        </a:p>
      </dgm:t>
    </dgm:pt>
    <dgm:pt modelId="{F1A96EC9-E53D-4B3C-9338-FD56837F0C70}" type="parTrans" cxnId="{0A63E90E-C451-4C21-A50F-1E9FD21A652C}">
      <dgm:prSet/>
      <dgm:spPr/>
      <dgm:t>
        <a:bodyPr/>
        <a:lstStyle/>
        <a:p>
          <a:endParaRPr lang="zh-CN" altLang="en-US"/>
        </a:p>
      </dgm:t>
    </dgm:pt>
    <dgm:pt modelId="{E780D291-98E2-495A-B505-84AF9C660CBD}" type="sibTrans" cxnId="{0A63E90E-C451-4C21-A50F-1E9FD21A652C}">
      <dgm:prSet/>
      <dgm:spPr/>
      <dgm:t>
        <a:bodyPr/>
        <a:lstStyle/>
        <a:p>
          <a:endParaRPr lang="zh-CN" altLang="en-US"/>
        </a:p>
      </dgm:t>
    </dgm:pt>
    <dgm:pt modelId="{E589AE72-9E9F-476C-97CD-16C74B8002B8}">
      <dgm:prSet phldrT="[文本]"/>
      <dgm:spPr/>
      <dgm:t>
        <a:bodyPr/>
        <a:lstStyle/>
        <a:p>
          <a:r>
            <a:rPr lang="zh-CN" altLang="en-US" dirty="0" smtClean="0"/>
            <a:t>相关产业</a:t>
          </a:r>
          <a:endParaRPr lang="zh-CN" altLang="en-US" dirty="0"/>
        </a:p>
      </dgm:t>
    </dgm:pt>
    <dgm:pt modelId="{B25CC189-0A8B-4F57-9AE4-6F575F0F5B30}" type="parTrans" cxnId="{4473D269-63EA-425A-863C-645C185ACCC6}">
      <dgm:prSet/>
      <dgm:spPr/>
      <dgm:t>
        <a:bodyPr/>
        <a:lstStyle/>
        <a:p>
          <a:endParaRPr lang="zh-CN" altLang="en-US"/>
        </a:p>
      </dgm:t>
    </dgm:pt>
    <dgm:pt modelId="{57710A43-4F19-47FA-8D05-F399C2675D45}" type="sibTrans" cxnId="{4473D269-63EA-425A-863C-645C185ACCC6}">
      <dgm:prSet/>
      <dgm:spPr/>
      <dgm:t>
        <a:bodyPr/>
        <a:lstStyle/>
        <a:p>
          <a:endParaRPr lang="zh-CN" altLang="en-US"/>
        </a:p>
      </dgm:t>
    </dgm:pt>
    <dgm:pt modelId="{31C1D5D6-9E3A-4732-9DE7-0462C0B1B2F0}" type="pres">
      <dgm:prSet presAssocID="{596D7B1A-C565-454B-AA8D-7EA4587919F7}" presName="composite" presStyleCnt="0">
        <dgm:presLayoutVars>
          <dgm:chMax val="5"/>
          <dgm:dir/>
          <dgm:resizeHandles val="exact"/>
        </dgm:presLayoutVars>
      </dgm:prSet>
      <dgm:spPr/>
    </dgm:pt>
    <dgm:pt modelId="{D47B5C17-F000-46C6-B7A3-E273A0423832}" type="pres">
      <dgm:prSet presAssocID="{F119180D-AB89-45CB-89DD-3F39EB424697}" presName="circle1" presStyleLbl="lnNode1" presStyleIdx="0" presStyleCnt="4"/>
      <dgm:spPr/>
    </dgm:pt>
    <dgm:pt modelId="{097CF7C2-D182-475B-8585-DD96B074D9E4}" type="pres">
      <dgm:prSet presAssocID="{F119180D-AB89-45CB-89DD-3F39EB424697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48D63-594A-4172-AFA3-8E9F486430F4}" type="pres">
      <dgm:prSet presAssocID="{F119180D-AB89-45CB-89DD-3F39EB424697}" presName="line1" presStyleLbl="callout" presStyleIdx="0" presStyleCnt="8"/>
      <dgm:spPr/>
    </dgm:pt>
    <dgm:pt modelId="{EF568402-59E9-4269-A272-B581740AEE1E}" type="pres">
      <dgm:prSet presAssocID="{F119180D-AB89-45CB-89DD-3F39EB424697}" presName="d1" presStyleLbl="callout" presStyleIdx="1" presStyleCnt="8"/>
      <dgm:spPr/>
    </dgm:pt>
    <dgm:pt modelId="{DC02F65D-6791-40CD-A8AB-AFD309343866}" type="pres">
      <dgm:prSet presAssocID="{7F931786-D3B5-4691-8CF0-5D9460470DF8}" presName="circle2" presStyleLbl="lnNode1" presStyleIdx="1" presStyleCnt="4"/>
      <dgm:spPr/>
    </dgm:pt>
    <dgm:pt modelId="{1DC45C57-369D-4916-B6F2-CF4347B9B24D}" type="pres">
      <dgm:prSet presAssocID="{7F931786-D3B5-4691-8CF0-5D9460470DF8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24A0F-7AC4-47D5-BCF4-6C6F5363603A}" type="pres">
      <dgm:prSet presAssocID="{7F931786-D3B5-4691-8CF0-5D9460470DF8}" presName="line2" presStyleLbl="callout" presStyleIdx="2" presStyleCnt="8"/>
      <dgm:spPr/>
    </dgm:pt>
    <dgm:pt modelId="{29B90015-F84B-4D7B-A19A-FD57889FE494}" type="pres">
      <dgm:prSet presAssocID="{7F931786-D3B5-4691-8CF0-5D9460470DF8}" presName="d2" presStyleLbl="callout" presStyleIdx="3" presStyleCnt="8"/>
      <dgm:spPr/>
    </dgm:pt>
    <dgm:pt modelId="{A2B2B5AA-8615-4B7F-BD15-9B77BA9A0B67}" type="pres">
      <dgm:prSet presAssocID="{1518C785-CAFF-483D-AE80-CCEB7B148D23}" presName="circle3" presStyleLbl="lnNode1" presStyleIdx="2" presStyleCnt="4"/>
      <dgm:spPr/>
    </dgm:pt>
    <dgm:pt modelId="{6C4069D3-4E6A-4EB8-93C3-1F2A451DAA54}" type="pres">
      <dgm:prSet presAssocID="{1518C785-CAFF-483D-AE80-CCEB7B148D23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8C3C0-A0EF-4C74-B715-99E83E86142A}" type="pres">
      <dgm:prSet presAssocID="{1518C785-CAFF-483D-AE80-CCEB7B148D23}" presName="line3" presStyleLbl="callout" presStyleIdx="4" presStyleCnt="8"/>
      <dgm:spPr/>
    </dgm:pt>
    <dgm:pt modelId="{5D0E2B3E-8323-44C9-BE3A-B6C4F23975B1}" type="pres">
      <dgm:prSet presAssocID="{1518C785-CAFF-483D-AE80-CCEB7B148D23}" presName="d3" presStyleLbl="callout" presStyleIdx="5" presStyleCnt="8"/>
      <dgm:spPr/>
    </dgm:pt>
    <dgm:pt modelId="{9E9CCB87-DD02-4B5A-88D9-D1446CD275A7}" type="pres">
      <dgm:prSet presAssocID="{E589AE72-9E9F-476C-97CD-16C74B8002B8}" presName="circle4" presStyleLbl="lnNode1" presStyleIdx="3" presStyleCnt="4"/>
      <dgm:spPr/>
    </dgm:pt>
    <dgm:pt modelId="{61A22BF4-C2B4-4807-9726-7369A20C151C}" type="pres">
      <dgm:prSet presAssocID="{E589AE72-9E9F-476C-97CD-16C74B8002B8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6B08A-8F94-4D04-9037-448021027193}" type="pres">
      <dgm:prSet presAssocID="{E589AE72-9E9F-476C-97CD-16C74B8002B8}" presName="line4" presStyleLbl="callout" presStyleIdx="6" presStyleCnt="8"/>
      <dgm:spPr/>
    </dgm:pt>
    <dgm:pt modelId="{113E6A37-923C-4B29-81C5-23479277328D}" type="pres">
      <dgm:prSet presAssocID="{E589AE72-9E9F-476C-97CD-16C74B8002B8}" presName="d4" presStyleLbl="callout" presStyleIdx="7" presStyleCnt="8"/>
      <dgm:spPr/>
    </dgm:pt>
  </dgm:ptLst>
  <dgm:cxnLst>
    <dgm:cxn modelId="{DD985CF6-4619-4590-8588-8CAD2EBC3DCF}" type="presOf" srcId="{7F931786-D3B5-4691-8CF0-5D9460470DF8}" destId="{1DC45C57-369D-4916-B6F2-CF4347B9B24D}" srcOrd="0" destOrd="0" presId="urn:microsoft.com/office/officeart/2005/8/layout/target1"/>
    <dgm:cxn modelId="{5BCD6B0E-6326-4C8D-938C-E8B135EB9B2D}" type="presOf" srcId="{E589AE72-9E9F-476C-97CD-16C74B8002B8}" destId="{61A22BF4-C2B4-4807-9726-7369A20C151C}" srcOrd="0" destOrd="0" presId="urn:microsoft.com/office/officeart/2005/8/layout/target1"/>
    <dgm:cxn modelId="{D3968F17-CFD0-4687-AFA5-7BD5DD9AE97A}" srcId="{596D7B1A-C565-454B-AA8D-7EA4587919F7}" destId="{F119180D-AB89-45CB-89DD-3F39EB424697}" srcOrd="0" destOrd="0" parTransId="{030DF4C5-74F2-406D-830B-2319778EF509}" sibTransId="{F59CDFDF-7D4D-42A7-98B9-3AB0C4EF417E}"/>
    <dgm:cxn modelId="{962141EF-DBB7-41C7-95A5-5DD07EBF015F}" type="presOf" srcId="{F119180D-AB89-45CB-89DD-3F39EB424697}" destId="{097CF7C2-D182-475B-8585-DD96B074D9E4}" srcOrd="0" destOrd="0" presId="urn:microsoft.com/office/officeart/2005/8/layout/target1"/>
    <dgm:cxn modelId="{4473D269-63EA-425A-863C-645C185ACCC6}" srcId="{596D7B1A-C565-454B-AA8D-7EA4587919F7}" destId="{E589AE72-9E9F-476C-97CD-16C74B8002B8}" srcOrd="3" destOrd="0" parTransId="{B25CC189-0A8B-4F57-9AE4-6F575F0F5B30}" sibTransId="{57710A43-4F19-47FA-8D05-F399C2675D45}"/>
    <dgm:cxn modelId="{9A33A565-FAA7-4E2A-9DC0-9965744D9B1B}" type="presOf" srcId="{1518C785-CAFF-483D-AE80-CCEB7B148D23}" destId="{6C4069D3-4E6A-4EB8-93C3-1F2A451DAA54}" srcOrd="0" destOrd="0" presId="urn:microsoft.com/office/officeart/2005/8/layout/target1"/>
    <dgm:cxn modelId="{957BD1CD-6130-4403-9B8C-F6F53A804794}" srcId="{596D7B1A-C565-454B-AA8D-7EA4587919F7}" destId="{7F931786-D3B5-4691-8CF0-5D9460470DF8}" srcOrd="1" destOrd="0" parTransId="{8486116A-2BD4-4F4B-A1B0-4A2EA8DD065A}" sibTransId="{F73555CF-E539-4CAB-A5AE-7D11E902E10B}"/>
    <dgm:cxn modelId="{0A63E90E-C451-4C21-A50F-1E9FD21A652C}" srcId="{596D7B1A-C565-454B-AA8D-7EA4587919F7}" destId="{1518C785-CAFF-483D-AE80-CCEB7B148D23}" srcOrd="2" destOrd="0" parTransId="{F1A96EC9-E53D-4B3C-9338-FD56837F0C70}" sibTransId="{E780D291-98E2-495A-B505-84AF9C660CBD}"/>
    <dgm:cxn modelId="{13478FEB-B80B-424F-B847-A393187F10DA}" type="presOf" srcId="{596D7B1A-C565-454B-AA8D-7EA4587919F7}" destId="{31C1D5D6-9E3A-4732-9DE7-0462C0B1B2F0}" srcOrd="0" destOrd="0" presId="urn:microsoft.com/office/officeart/2005/8/layout/target1"/>
    <dgm:cxn modelId="{772F81BB-15AF-44D0-9E31-BF978B56996D}" type="presParOf" srcId="{31C1D5D6-9E3A-4732-9DE7-0462C0B1B2F0}" destId="{D47B5C17-F000-46C6-B7A3-E273A0423832}" srcOrd="0" destOrd="0" presId="urn:microsoft.com/office/officeart/2005/8/layout/target1"/>
    <dgm:cxn modelId="{DD566BC5-E443-4131-B05D-C9034D112D8B}" type="presParOf" srcId="{31C1D5D6-9E3A-4732-9DE7-0462C0B1B2F0}" destId="{097CF7C2-D182-475B-8585-DD96B074D9E4}" srcOrd="1" destOrd="0" presId="urn:microsoft.com/office/officeart/2005/8/layout/target1"/>
    <dgm:cxn modelId="{764CAC1E-0D85-4D8B-94E5-86D88B661569}" type="presParOf" srcId="{31C1D5D6-9E3A-4732-9DE7-0462C0B1B2F0}" destId="{4BA48D63-594A-4172-AFA3-8E9F486430F4}" srcOrd="2" destOrd="0" presId="urn:microsoft.com/office/officeart/2005/8/layout/target1"/>
    <dgm:cxn modelId="{F51EC2F1-1424-4DF8-AB87-380ED66F8C74}" type="presParOf" srcId="{31C1D5D6-9E3A-4732-9DE7-0462C0B1B2F0}" destId="{EF568402-59E9-4269-A272-B581740AEE1E}" srcOrd="3" destOrd="0" presId="urn:microsoft.com/office/officeart/2005/8/layout/target1"/>
    <dgm:cxn modelId="{98C25E6D-09BA-4253-A8F1-1E8C50AB26B7}" type="presParOf" srcId="{31C1D5D6-9E3A-4732-9DE7-0462C0B1B2F0}" destId="{DC02F65D-6791-40CD-A8AB-AFD309343866}" srcOrd="4" destOrd="0" presId="urn:microsoft.com/office/officeart/2005/8/layout/target1"/>
    <dgm:cxn modelId="{8D29B02A-D2BA-4254-8F7D-5687D15EE713}" type="presParOf" srcId="{31C1D5D6-9E3A-4732-9DE7-0462C0B1B2F0}" destId="{1DC45C57-369D-4916-B6F2-CF4347B9B24D}" srcOrd="5" destOrd="0" presId="urn:microsoft.com/office/officeart/2005/8/layout/target1"/>
    <dgm:cxn modelId="{1F622646-AE97-4CD5-BA95-433F60A17E4A}" type="presParOf" srcId="{31C1D5D6-9E3A-4732-9DE7-0462C0B1B2F0}" destId="{95B24A0F-7AC4-47D5-BCF4-6C6F5363603A}" srcOrd="6" destOrd="0" presId="urn:microsoft.com/office/officeart/2005/8/layout/target1"/>
    <dgm:cxn modelId="{EE00EA00-D7F6-4E6B-8D77-7E6BEE77F03A}" type="presParOf" srcId="{31C1D5D6-9E3A-4732-9DE7-0462C0B1B2F0}" destId="{29B90015-F84B-4D7B-A19A-FD57889FE494}" srcOrd="7" destOrd="0" presId="urn:microsoft.com/office/officeart/2005/8/layout/target1"/>
    <dgm:cxn modelId="{A3701158-EF5B-49A0-8412-0C95949696B9}" type="presParOf" srcId="{31C1D5D6-9E3A-4732-9DE7-0462C0B1B2F0}" destId="{A2B2B5AA-8615-4B7F-BD15-9B77BA9A0B67}" srcOrd="8" destOrd="0" presId="urn:microsoft.com/office/officeart/2005/8/layout/target1"/>
    <dgm:cxn modelId="{62F90543-7BBA-4511-BA54-11C9C4267348}" type="presParOf" srcId="{31C1D5D6-9E3A-4732-9DE7-0462C0B1B2F0}" destId="{6C4069D3-4E6A-4EB8-93C3-1F2A451DAA54}" srcOrd="9" destOrd="0" presId="urn:microsoft.com/office/officeart/2005/8/layout/target1"/>
    <dgm:cxn modelId="{B8F5C0D4-0A34-453D-B436-CA51A0AAF690}" type="presParOf" srcId="{31C1D5D6-9E3A-4732-9DE7-0462C0B1B2F0}" destId="{6BE8C3C0-A0EF-4C74-B715-99E83E86142A}" srcOrd="10" destOrd="0" presId="urn:microsoft.com/office/officeart/2005/8/layout/target1"/>
    <dgm:cxn modelId="{390631D3-E250-4654-8FC3-A16C82A4D9F4}" type="presParOf" srcId="{31C1D5D6-9E3A-4732-9DE7-0462C0B1B2F0}" destId="{5D0E2B3E-8323-44C9-BE3A-B6C4F23975B1}" srcOrd="11" destOrd="0" presId="urn:microsoft.com/office/officeart/2005/8/layout/target1"/>
    <dgm:cxn modelId="{1729BE84-72D5-4E4F-A921-1BDBBCD43B44}" type="presParOf" srcId="{31C1D5D6-9E3A-4732-9DE7-0462C0B1B2F0}" destId="{9E9CCB87-DD02-4B5A-88D9-D1446CD275A7}" srcOrd="12" destOrd="0" presId="urn:microsoft.com/office/officeart/2005/8/layout/target1"/>
    <dgm:cxn modelId="{B65CA3EC-3A28-494B-A771-636FE7D82F9B}" type="presParOf" srcId="{31C1D5D6-9E3A-4732-9DE7-0462C0B1B2F0}" destId="{61A22BF4-C2B4-4807-9726-7369A20C151C}" srcOrd="13" destOrd="0" presId="urn:microsoft.com/office/officeart/2005/8/layout/target1"/>
    <dgm:cxn modelId="{B80AF842-8253-4B2D-B1E7-29F9F234D461}" type="presParOf" srcId="{31C1D5D6-9E3A-4732-9DE7-0462C0B1B2F0}" destId="{17F6B08A-8F94-4D04-9037-448021027193}" srcOrd="14" destOrd="0" presId="urn:microsoft.com/office/officeart/2005/8/layout/target1"/>
    <dgm:cxn modelId="{5EDB3609-B4CD-48EE-8293-7393F090D0F9}" type="presParOf" srcId="{31C1D5D6-9E3A-4732-9DE7-0462C0B1B2F0}" destId="{113E6A37-923C-4B29-81C5-23479277328D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AAA6-CAED-4209-B64D-E53E86FE75B2}">
      <dsp:nvSpPr>
        <dsp:cNvPr id="0" name=""/>
        <dsp:cNvSpPr/>
      </dsp:nvSpPr>
      <dsp:spPr>
        <a:xfrm>
          <a:off x="1288059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F2AF6-2526-427F-BDED-81AFB5AF2A5F}">
      <dsp:nvSpPr>
        <dsp:cNvPr id="0" name=""/>
        <dsp:cNvSpPr/>
      </dsp:nvSpPr>
      <dsp:spPr>
        <a:xfrm>
          <a:off x="3055899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69EA7-0470-4315-84A5-91216DD9F7A8}">
      <dsp:nvSpPr>
        <dsp:cNvPr id="0" name=""/>
        <dsp:cNvSpPr/>
      </dsp:nvSpPr>
      <dsp:spPr>
        <a:xfrm>
          <a:off x="1447232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购物成功</a:t>
          </a:r>
          <a:endParaRPr lang="zh-CN" altLang="en-US" sz="2900" kern="1200" dirty="0"/>
        </a:p>
      </dsp:txBody>
      <dsp:txXfrm>
        <a:off x="1447232" y="4368800"/>
        <a:ext cx="4064000" cy="1016000"/>
      </dsp:txXfrm>
    </dsp:sp>
    <dsp:sp modelId="{02EDD8E5-4102-4D2E-B5D9-E71EE355CF22}">
      <dsp:nvSpPr>
        <dsp:cNvPr id="0" name=""/>
        <dsp:cNvSpPr/>
      </dsp:nvSpPr>
      <dsp:spPr>
        <a:xfrm>
          <a:off x="2876405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运费机制</a:t>
          </a:r>
          <a:endParaRPr lang="zh-CN" altLang="en-US" sz="2400" kern="1200" dirty="0"/>
        </a:p>
      </dsp:txBody>
      <dsp:txXfrm>
        <a:off x="3099590" y="2077723"/>
        <a:ext cx="1077630" cy="1077630"/>
      </dsp:txXfrm>
    </dsp:sp>
    <dsp:sp modelId="{93FF28BF-157A-419B-B094-806AC2DFC1F9}">
      <dsp:nvSpPr>
        <dsp:cNvPr id="0" name=""/>
        <dsp:cNvSpPr/>
      </dsp:nvSpPr>
      <dsp:spPr>
        <a:xfrm>
          <a:off x="1785899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信任背书</a:t>
          </a:r>
          <a:endParaRPr lang="zh-CN" altLang="en-US" sz="2400" kern="1200" dirty="0"/>
        </a:p>
      </dsp:txBody>
      <dsp:txXfrm>
        <a:off x="2009084" y="934385"/>
        <a:ext cx="1077630" cy="1077630"/>
      </dsp:txXfrm>
    </dsp:sp>
    <dsp:sp modelId="{AAAF9BEC-47B8-4570-A14E-EF71872DB670}">
      <dsp:nvSpPr>
        <dsp:cNvPr id="0" name=""/>
        <dsp:cNvSpPr/>
      </dsp:nvSpPr>
      <dsp:spPr>
        <a:xfrm>
          <a:off x="3343765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价格促销</a:t>
          </a:r>
          <a:endParaRPr lang="zh-CN" altLang="en-US" sz="2400" kern="1200" dirty="0"/>
        </a:p>
      </dsp:txBody>
      <dsp:txXfrm>
        <a:off x="3566950" y="565915"/>
        <a:ext cx="1077630" cy="1077630"/>
      </dsp:txXfrm>
    </dsp:sp>
    <dsp:sp modelId="{D45C4BD2-26C5-40BC-88AB-0A7856F871C9}">
      <dsp:nvSpPr>
        <dsp:cNvPr id="0" name=""/>
        <dsp:cNvSpPr/>
      </dsp:nvSpPr>
      <dsp:spPr>
        <a:xfrm>
          <a:off x="1108565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CB87-DD02-4B5A-88D9-D1446CD275A7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2B5AA-8615-4B7F-BD15-9B77BA9A0B67}">
      <dsp:nvSpPr>
        <dsp:cNvPr id="0" name=""/>
        <dsp:cNvSpPr/>
      </dsp:nvSpPr>
      <dsp:spPr>
        <a:xfrm>
          <a:off x="1258146" y="1935480"/>
          <a:ext cx="2902373" cy="2902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2F65D-6791-40CD-A8AB-AFD309343866}">
      <dsp:nvSpPr>
        <dsp:cNvPr id="0" name=""/>
        <dsp:cNvSpPr/>
      </dsp:nvSpPr>
      <dsp:spPr>
        <a:xfrm>
          <a:off x="1838621" y="2515954"/>
          <a:ext cx="1741424" cy="1741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B5C17-F000-46C6-B7A3-E273A0423832}">
      <dsp:nvSpPr>
        <dsp:cNvPr id="0" name=""/>
        <dsp:cNvSpPr/>
      </dsp:nvSpPr>
      <dsp:spPr>
        <a:xfrm>
          <a:off x="2419095" y="3096429"/>
          <a:ext cx="580474" cy="580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CF7C2-D182-475B-8585-DD96B074D9E4}">
      <dsp:nvSpPr>
        <dsp:cNvPr id="0" name=""/>
        <dsp:cNvSpPr/>
      </dsp:nvSpPr>
      <dsp:spPr>
        <a:xfrm>
          <a:off x="5418666" y="0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创意核心</a:t>
          </a:r>
          <a:endParaRPr lang="zh-CN" altLang="en-US" sz="3400" kern="1200" dirty="0"/>
        </a:p>
      </dsp:txBody>
      <dsp:txXfrm>
        <a:off x="5418666" y="0"/>
        <a:ext cx="2032000" cy="971973"/>
      </dsp:txXfrm>
    </dsp:sp>
    <dsp:sp modelId="{4BA48D63-594A-4172-AFA3-8E9F486430F4}">
      <dsp:nvSpPr>
        <dsp:cNvPr id="0" name=""/>
        <dsp:cNvSpPr/>
      </dsp:nvSpPr>
      <dsp:spPr>
        <a:xfrm>
          <a:off x="4910666" y="48598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68402-59E9-4269-A272-B581740AEE1E}">
      <dsp:nvSpPr>
        <dsp:cNvPr id="0" name=""/>
        <dsp:cNvSpPr/>
      </dsp:nvSpPr>
      <dsp:spPr>
        <a:xfrm rot="5400000">
          <a:off x="2357119" y="806026"/>
          <a:ext cx="2871893" cy="22352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45C57-369D-4916-B6F2-CF4347B9B24D}">
      <dsp:nvSpPr>
        <dsp:cNvPr id="0" name=""/>
        <dsp:cNvSpPr/>
      </dsp:nvSpPr>
      <dsp:spPr>
        <a:xfrm>
          <a:off x="5418666" y="971973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核心产业</a:t>
          </a:r>
          <a:endParaRPr lang="zh-CN" altLang="en-US" sz="3400" kern="1200" dirty="0"/>
        </a:p>
      </dsp:txBody>
      <dsp:txXfrm>
        <a:off x="5418666" y="971973"/>
        <a:ext cx="2032000" cy="971973"/>
      </dsp:txXfrm>
    </dsp:sp>
    <dsp:sp modelId="{95B24A0F-7AC4-47D5-BCF4-6C6F5363603A}">
      <dsp:nvSpPr>
        <dsp:cNvPr id="0" name=""/>
        <dsp:cNvSpPr/>
      </dsp:nvSpPr>
      <dsp:spPr>
        <a:xfrm>
          <a:off x="4910666" y="145796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90015-F84B-4D7B-A19A-FD57889FE494}">
      <dsp:nvSpPr>
        <dsp:cNvPr id="0" name=""/>
        <dsp:cNvSpPr/>
      </dsp:nvSpPr>
      <dsp:spPr>
        <a:xfrm rot="5400000">
          <a:off x="2854282" y="1762082"/>
          <a:ext cx="2358474" cy="17509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069D3-4E6A-4EB8-93C3-1F2A451DAA54}">
      <dsp:nvSpPr>
        <dsp:cNvPr id="0" name=""/>
        <dsp:cNvSpPr/>
      </dsp:nvSpPr>
      <dsp:spPr>
        <a:xfrm>
          <a:off x="5418666" y="1943946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周边产业</a:t>
          </a:r>
          <a:endParaRPr lang="zh-CN" altLang="en-US" sz="3400" kern="1200" dirty="0"/>
        </a:p>
      </dsp:txBody>
      <dsp:txXfrm>
        <a:off x="5418666" y="1943946"/>
        <a:ext cx="2032000" cy="971973"/>
      </dsp:txXfrm>
    </dsp:sp>
    <dsp:sp modelId="{6BE8C3C0-A0EF-4C74-B715-99E83E86142A}">
      <dsp:nvSpPr>
        <dsp:cNvPr id="0" name=""/>
        <dsp:cNvSpPr/>
      </dsp:nvSpPr>
      <dsp:spPr>
        <a:xfrm>
          <a:off x="4910666" y="24299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E2B3E-8323-44C9-BE3A-B6C4F23975B1}">
      <dsp:nvSpPr>
        <dsp:cNvPr id="0" name=""/>
        <dsp:cNvSpPr/>
      </dsp:nvSpPr>
      <dsp:spPr>
        <a:xfrm rot="5400000">
          <a:off x="3335527" y="2653114"/>
          <a:ext cx="1798997" cy="13512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22BF4-C2B4-4807-9726-7369A20C151C}">
      <dsp:nvSpPr>
        <dsp:cNvPr id="0" name=""/>
        <dsp:cNvSpPr/>
      </dsp:nvSpPr>
      <dsp:spPr>
        <a:xfrm>
          <a:off x="5418666" y="2915920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相关产业</a:t>
          </a:r>
          <a:endParaRPr lang="zh-CN" altLang="en-US" sz="3400" kern="1200" dirty="0"/>
        </a:p>
      </dsp:txBody>
      <dsp:txXfrm>
        <a:off x="5418666" y="2915920"/>
        <a:ext cx="2032000" cy="971973"/>
      </dsp:txXfrm>
    </dsp:sp>
    <dsp:sp modelId="{17F6B08A-8F94-4D04-9037-448021027193}">
      <dsp:nvSpPr>
        <dsp:cNvPr id="0" name=""/>
        <dsp:cNvSpPr/>
      </dsp:nvSpPr>
      <dsp:spPr>
        <a:xfrm>
          <a:off x="4910666" y="340190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E6A37-923C-4B29-81C5-23479277328D}">
      <dsp:nvSpPr>
        <dsp:cNvPr id="0" name=""/>
        <dsp:cNvSpPr/>
      </dsp:nvSpPr>
      <dsp:spPr>
        <a:xfrm rot="5400000">
          <a:off x="3817924" y="3547669"/>
          <a:ext cx="1236539" cy="94420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3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1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7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BF45-9C68-42AD-895F-24AB2C394C9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0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6826909"/>
              </p:ext>
            </p:extLst>
          </p:nvPr>
        </p:nvGraphicFramePr>
        <p:xfrm>
          <a:off x="4647381" y="749163"/>
          <a:ext cx="6958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932" y="1280162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促成购物车下单的</a:t>
            </a:r>
            <a:r>
              <a:rPr lang="en-US" altLang="zh-CN" sz="2400" b="1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个方面</a:t>
            </a:r>
            <a:endParaRPr lang="zh-CN" altLang="en-US" sz="2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932" y="2180492"/>
            <a:ext cx="362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订单转化是电子商务网站的最终目标，购物车流程是影响用户订单转化的重要环节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20109923"/>
              <a:gd name="adj2" fmla="val 369449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3048002" y="2930013"/>
            <a:ext cx="4984954" cy="1789471"/>
          </a:xfrm>
          <a:prstGeom prst="arc">
            <a:avLst>
              <a:gd name="adj1" fmla="val 665138"/>
              <a:gd name="adj2" fmla="val 3474549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5918709"/>
              <a:gd name="adj2" fmla="val 9563656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10309953"/>
              <a:gd name="adj2" fmla="val 12554702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13132627"/>
              <a:gd name="adj2" fmla="val 19621606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5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355" y="1917290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土豆</a:t>
            </a:r>
            <a:r>
              <a:rPr lang="zh-CN" altLang="en-US" sz="54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云年终报告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1 </a:t>
            </a:r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原文字</a:t>
            </a:r>
            <a:endParaRPr lang="en-US" altLang="zh-CN" dirty="0" smtClean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6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1140542"/>
            <a:ext cx="6646607" cy="347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9999" y="2387232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土豆</a:t>
            </a:r>
            <a:r>
              <a:rPr lang="zh-CN" altLang="en-US" sz="5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云年终报告</a:t>
            </a:r>
            <a:endParaRPr lang="zh-CN" altLang="en-US" sz="5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2 </a:t>
            </a:r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加入鎏金底图</a:t>
            </a:r>
            <a:endParaRPr lang="en-US" altLang="zh-CN" dirty="0" smtClean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8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7" t="40359" r="12020" b="41032"/>
          <a:stretch>
            <a:fillRect/>
          </a:stretch>
        </p:blipFill>
        <p:spPr>
          <a:xfrm>
            <a:off x="3927500" y="2541691"/>
            <a:ext cx="4751908" cy="646023"/>
          </a:xfrm>
          <a:custGeom>
            <a:avLst/>
            <a:gdLst/>
            <a:ahLst/>
            <a:cxnLst/>
            <a:rect l="l" t="t" r="r" b="b"/>
            <a:pathLst>
              <a:path w="4751908" h="646023">
                <a:moveTo>
                  <a:pt x="4332884" y="474573"/>
                </a:moveTo>
                <a:cubicBezTo>
                  <a:pt x="4325569" y="474573"/>
                  <a:pt x="4320768" y="476859"/>
                  <a:pt x="4318482" y="481431"/>
                </a:cubicBezTo>
                <a:cubicBezTo>
                  <a:pt x="4316196" y="486003"/>
                  <a:pt x="4315053" y="493547"/>
                  <a:pt x="4315053" y="504063"/>
                </a:cubicBezTo>
                <a:cubicBezTo>
                  <a:pt x="4315053" y="514578"/>
                  <a:pt x="4316311" y="522122"/>
                  <a:pt x="4318825" y="526694"/>
                </a:cubicBezTo>
                <a:cubicBezTo>
                  <a:pt x="4321340" y="531266"/>
                  <a:pt x="4326026" y="533552"/>
                  <a:pt x="4332884" y="533552"/>
                </a:cubicBezTo>
                <a:lnTo>
                  <a:pt x="4546168" y="533552"/>
                </a:lnTo>
                <a:cubicBezTo>
                  <a:pt x="4558512" y="533552"/>
                  <a:pt x="4564684" y="523722"/>
                  <a:pt x="4564684" y="504063"/>
                </a:cubicBezTo>
                <a:cubicBezTo>
                  <a:pt x="4564684" y="484403"/>
                  <a:pt x="4558512" y="474573"/>
                  <a:pt x="4546168" y="474573"/>
                </a:cubicBezTo>
                <a:close/>
                <a:moveTo>
                  <a:pt x="3062439" y="462915"/>
                </a:moveTo>
                <a:cubicBezTo>
                  <a:pt x="3081413" y="462915"/>
                  <a:pt x="3115932" y="469315"/>
                  <a:pt x="3165995" y="482117"/>
                </a:cubicBezTo>
                <a:cubicBezTo>
                  <a:pt x="3216059" y="494919"/>
                  <a:pt x="3254692" y="506577"/>
                  <a:pt x="3281895" y="517093"/>
                </a:cubicBezTo>
                <a:cubicBezTo>
                  <a:pt x="3309099" y="527608"/>
                  <a:pt x="3327273" y="537552"/>
                  <a:pt x="3336416" y="546925"/>
                </a:cubicBezTo>
                <a:cubicBezTo>
                  <a:pt x="3345560" y="556298"/>
                  <a:pt x="3350133" y="567385"/>
                  <a:pt x="3350133" y="580186"/>
                </a:cubicBezTo>
                <a:cubicBezTo>
                  <a:pt x="3350133" y="594817"/>
                  <a:pt x="3345789" y="609333"/>
                  <a:pt x="3337102" y="623735"/>
                </a:cubicBezTo>
                <a:cubicBezTo>
                  <a:pt x="3328416" y="638136"/>
                  <a:pt x="3314014" y="645337"/>
                  <a:pt x="3293897" y="645337"/>
                </a:cubicBezTo>
                <a:cubicBezTo>
                  <a:pt x="3282010" y="645337"/>
                  <a:pt x="3268294" y="642594"/>
                  <a:pt x="3252749" y="637108"/>
                </a:cubicBezTo>
                <a:cubicBezTo>
                  <a:pt x="3208400" y="621563"/>
                  <a:pt x="3145536" y="604875"/>
                  <a:pt x="3064154" y="587044"/>
                </a:cubicBezTo>
                <a:cubicBezTo>
                  <a:pt x="3026206" y="577900"/>
                  <a:pt x="3007233" y="558927"/>
                  <a:pt x="3007233" y="530123"/>
                </a:cubicBezTo>
                <a:cubicBezTo>
                  <a:pt x="3007233" y="517321"/>
                  <a:pt x="3011690" y="502920"/>
                  <a:pt x="3020606" y="486918"/>
                </a:cubicBezTo>
                <a:cubicBezTo>
                  <a:pt x="3029521" y="470916"/>
                  <a:pt x="3043465" y="462915"/>
                  <a:pt x="3062439" y="462915"/>
                </a:cubicBezTo>
                <a:close/>
                <a:moveTo>
                  <a:pt x="2987344" y="453999"/>
                </a:moveTo>
                <a:cubicBezTo>
                  <a:pt x="2996488" y="453999"/>
                  <a:pt x="3001061" y="458343"/>
                  <a:pt x="3001061" y="467029"/>
                </a:cubicBezTo>
                <a:cubicBezTo>
                  <a:pt x="3001061" y="472973"/>
                  <a:pt x="2998317" y="481660"/>
                  <a:pt x="2992831" y="493090"/>
                </a:cubicBezTo>
                <a:cubicBezTo>
                  <a:pt x="2987344" y="504520"/>
                  <a:pt x="2984601" y="516864"/>
                  <a:pt x="2984601" y="530123"/>
                </a:cubicBezTo>
                <a:cubicBezTo>
                  <a:pt x="2984601" y="543382"/>
                  <a:pt x="2986087" y="552640"/>
                  <a:pt x="2989059" y="557898"/>
                </a:cubicBezTo>
                <a:cubicBezTo>
                  <a:pt x="2992031" y="563156"/>
                  <a:pt x="2993516" y="566928"/>
                  <a:pt x="2993516" y="569214"/>
                </a:cubicBezTo>
                <a:cubicBezTo>
                  <a:pt x="2993516" y="575614"/>
                  <a:pt x="2983001" y="582815"/>
                  <a:pt x="2961970" y="590816"/>
                </a:cubicBezTo>
                <a:cubicBezTo>
                  <a:pt x="2940938" y="598817"/>
                  <a:pt x="2912249" y="607961"/>
                  <a:pt x="2875902" y="618248"/>
                </a:cubicBezTo>
                <a:cubicBezTo>
                  <a:pt x="2839555" y="628535"/>
                  <a:pt x="2812008" y="633679"/>
                  <a:pt x="2793263" y="633679"/>
                </a:cubicBezTo>
                <a:cubicBezTo>
                  <a:pt x="2774518" y="633679"/>
                  <a:pt x="2761945" y="625221"/>
                  <a:pt x="2755544" y="608304"/>
                </a:cubicBezTo>
                <a:cubicBezTo>
                  <a:pt x="2749143" y="591388"/>
                  <a:pt x="2745943" y="575843"/>
                  <a:pt x="2745943" y="561670"/>
                </a:cubicBezTo>
                <a:cubicBezTo>
                  <a:pt x="2745943" y="530580"/>
                  <a:pt x="2768003" y="509663"/>
                  <a:pt x="2812122" y="498919"/>
                </a:cubicBezTo>
                <a:cubicBezTo>
                  <a:pt x="2856242" y="488175"/>
                  <a:pt x="2903905" y="475259"/>
                  <a:pt x="2955112" y="460171"/>
                </a:cubicBezTo>
                <a:cubicBezTo>
                  <a:pt x="2967456" y="456057"/>
                  <a:pt x="2978200" y="453999"/>
                  <a:pt x="2987344" y="453999"/>
                </a:cubicBezTo>
                <a:close/>
                <a:moveTo>
                  <a:pt x="1139799" y="408736"/>
                </a:moveTo>
                <a:cubicBezTo>
                  <a:pt x="1160830" y="408736"/>
                  <a:pt x="1180261" y="413537"/>
                  <a:pt x="1198092" y="423138"/>
                </a:cubicBezTo>
                <a:cubicBezTo>
                  <a:pt x="1215923" y="432739"/>
                  <a:pt x="1224838" y="447370"/>
                  <a:pt x="1224838" y="467029"/>
                </a:cubicBezTo>
                <a:cubicBezTo>
                  <a:pt x="1224838" y="474345"/>
                  <a:pt x="1223810" y="481431"/>
                  <a:pt x="1221752" y="488289"/>
                </a:cubicBezTo>
                <a:cubicBezTo>
                  <a:pt x="1219695" y="495147"/>
                  <a:pt x="1218666" y="500405"/>
                  <a:pt x="1218666" y="504063"/>
                </a:cubicBezTo>
                <a:cubicBezTo>
                  <a:pt x="1218666" y="507720"/>
                  <a:pt x="1222553" y="509549"/>
                  <a:pt x="1230325" y="509549"/>
                </a:cubicBezTo>
                <a:lnTo>
                  <a:pt x="1270787" y="509549"/>
                </a:lnTo>
                <a:cubicBezTo>
                  <a:pt x="1292275" y="509549"/>
                  <a:pt x="1306677" y="514235"/>
                  <a:pt x="1313992" y="523608"/>
                </a:cubicBezTo>
                <a:cubicBezTo>
                  <a:pt x="1321308" y="532980"/>
                  <a:pt x="1324965" y="549325"/>
                  <a:pt x="1324965" y="572643"/>
                </a:cubicBezTo>
                <a:cubicBezTo>
                  <a:pt x="1324965" y="595960"/>
                  <a:pt x="1321079" y="612990"/>
                  <a:pt x="1313307" y="623735"/>
                </a:cubicBezTo>
                <a:cubicBezTo>
                  <a:pt x="1305534" y="634479"/>
                  <a:pt x="1291361" y="639851"/>
                  <a:pt x="1270787" y="639851"/>
                </a:cubicBezTo>
                <a:lnTo>
                  <a:pt x="738606" y="639851"/>
                </a:lnTo>
                <a:cubicBezTo>
                  <a:pt x="716203" y="639851"/>
                  <a:pt x="701002" y="634822"/>
                  <a:pt x="693000" y="624763"/>
                </a:cubicBezTo>
                <a:cubicBezTo>
                  <a:pt x="685000" y="614705"/>
                  <a:pt x="680999" y="598017"/>
                  <a:pt x="680999" y="574700"/>
                </a:cubicBezTo>
                <a:cubicBezTo>
                  <a:pt x="680999" y="551383"/>
                  <a:pt x="685228" y="534695"/>
                  <a:pt x="693686" y="524637"/>
                </a:cubicBezTo>
                <a:cubicBezTo>
                  <a:pt x="702145" y="514578"/>
                  <a:pt x="717118" y="509549"/>
                  <a:pt x="738606" y="509549"/>
                </a:cubicBezTo>
                <a:lnTo>
                  <a:pt x="783183" y="509549"/>
                </a:lnTo>
                <a:cubicBezTo>
                  <a:pt x="793699" y="509549"/>
                  <a:pt x="798957" y="506349"/>
                  <a:pt x="798957" y="499948"/>
                </a:cubicBezTo>
                <a:cubicBezTo>
                  <a:pt x="798957" y="497662"/>
                  <a:pt x="797814" y="492404"/>
                  <a:pt x="795528" y="484174"/>
                </a:cubicBezTo>
                <a:cubicBezTo>
                  <a:pt x="793242" y="475945"/>
                  <a:pt x="792099" y="468401"/>
                  <a:pt x="792099" y="461543"/>
                </a:cubicBezTo>
                <a:cubicBezTo>
                  <a:pt x="792099" y="444627"/>
                  <a:pt x="800557" y="431825"/>
                  <a:pt x="817473" y="423138"/>
                </a:cubicBezTo>
                <a:cubicBezTo>
                  <a:pt x="834390" y="414451"/>
                  <a:pt x="850163" y="410108"/>
                  <a:pt x="864793" y="410108"/>
                </a:cubicBezTo>
                <a:cubicBezTo>
                  <a:pt x="879424" y="410108"/>
                  <a:pt x="891654" y="412051"/>
                  <a:pt x="901484" y="415937"/>
                </a:cubicBezTo>
                <a:cubicBezTo>
                  <a:pt x="911314" y="419823"/>
                  <a:pt x="918743" y="425538"/>
                  <a:pt x="923772" y="433082"/>
                </a:cubicBezTo>
                <a:cubicBezTo>
                  <a:pt x="928801" y="440626"/>
                  <a:pt x="934402" y="453313"/>
                  <a:pt x="940574" y="471144"/>
                </a:cubicBezTo>
                <a:cubicBezTo>
                  <a:pt x="946747" y="488975"/>
                  <a:pt x="951204" y="499833"/>
                  <a:pt x="953947" y="503720"/>
                </a:cubicBezTo>
                <a:cubicBezTo>
                  <a:pt x="956691" y="507606"/>
                  <a:pt x="960805" y="509549"/>
                  <a:pt x="966292" y="509549"/>
                </a:cubicBezTo>
                <a:lnTo>
                  <a:pt x="1042416" y="509549"/>
                </a:lnTo>
                <a:cubicBezTo>
                  <a:pt x="1049274" y="509549"/>
                  <a:pt x="1054188" y="508292"/>
                  <a:pt x="1057160" y="505777"/>
                </a:cubicBezTo>
                <a:cubicBezTo>
                  <a:pt x="1060132" y="503262"/>
                  <a:pt x="1062532" y="499033"/>
                  <a:pt x="1064361" y="493090"/>
                </a:cubicBezTo>
                <a:cubicBezTo>
                  <a:pt x="1072591" y="464743"/>
                  <a:pt x="1078763" y="446341"/>
                  <a:pt x="1082878" y="437883"/>
                </a:cubicBezTo>
                <a:cubicBezTo>
                  <a:pt x="1086993" y="429425"/>
                  <a:pt x="1093965" y="422452"/>
                  <a:pt x="1103795" y="416966"/>
                </a:cubicBezTo>
                <a:cubicBezTo>
                  <a:pt x="1113624" y="411480"/>
                  <a:pt x="1125626" y="408736"/>
                  <a:pt x="1139799" y="408736"/>
                </a:cubicBezTo>
                <a:close/>
                <a:moveTo>
                  <a:pt x="4250588" y="363474"/>
                </a:moveTo>
                <a:lnTo>
                  <a:pt x="4632578" y="363474"/>
                </a:lnTo>
                <a:cubicBezTo>
                  <a:pt x="4657267" y="363474"/>
                  <a:pt x="4675441" y="369989"/>
                  <a:pt x="4687100" y="383019"/>
                </a:cubicBezTo>
                <a:cubicBezTo>
                  <a:pt x="4698758" y="396049"/>
                  <a:pt x="4704588" y="416737"/>
                  <a:pt x="4704588" y="445084"/>
                </a:cubicBezTo>
                <a:lnTo>
                  <a:pt x="4704588" y="563727"/>
                </a:lnTo>
                <a:cubicBezTo>
                  <a:pt x="4704588" y="588873"/>
                  <a:pt x="4698415" y="608533"/>
                  <a:pt x="4686071" y="622706"/>
                </a:cubicBezTo>
                <a:cubicBezTo>
                  <a:pt x="4673726" y="636879"/>
                  <a:pt x="4655896" y="643966"/>
                  <a:pt x="4632578" y="643966"/>
                </a:cubicBezTo>
                <a:lnTo>
                  <a:pt x="4250588" y="643966"/>
                </a:lnTo>
                <a:cubicBezTo>
                  <a:pt x="4202125" y="643966"/>
                  <a:pt x="4177893" y="617220"/>
                  <a:pt x="4177893" y="563727"/>
                </a:cubicBezTo>
                <a:lnTo>
                  <a:pt x="4177893" y="445084"/>
                </a:lnTo>
                <a:cubicBezTo>
                  <a:pt x="4177893" y="390677"/>
                  <a:pt x="4202125" y="363474"/>
                  <a:pt x="4250588" y="363474"/>
                </a:cubicBezTo>
                <a:close/>
                <a:moveTo>
                  <a:pt x="2298115" y="349758"/>
                </a:moveTo>
                <a:cubicBezTo>
                  <a:pt x="2290343" y="349758"/>
                  <a:pt x="2286457" y="352958"/>
                  <a:pt x="2286457" y="359359"/>
                </a:cubicBezTo>
                <a:lnTo>
                  <a:pt x="2286457" y="407365"/>
                </a:lnTo>
                <a:cubicBezTo>
                  <a:pt x="2286457" y="411480"/>
                  <a:pt x="2287371" y="414108"/>
                  <a:pt x="2289200" y="415251"/>
                </a:cubicBezTo>
                <a:cubicBezTo>
                  <a:pt x="2291029" y="416394"/>
                  <a:pt x="2294001" y="416966"/>
                  <a:pt x="2298115" y="416966"/>
                </a:cubicBezTo>
                <a:lnTo>
                  <a:pt x="2355723" y="416966"/>
                </a:lnTo>
                <a:cubicBezTo>
                  <a:pt x="2362123" y="416966"/>
                  <a:pt x="2365324" y="413766"/>
                  <a:pt x="2365324" y="407365"/>
                </a:cubicBezTo>
                <a:lnTo>
                  <a:pt x="2365324" y="359359"/>
                </a:lnTo>
                <a:cubicBezTo>
                  <a:pt x="2365324" y="355701"/>
                  <a:pt x="2364638" y="353187"/>
                  <a:pt x="2363266" y="351815"/>
                </a:cubicBezTo>
                <a:cubicBezTo>
                  <a:pt x="2361895" y="350443"/>
                  <a:pt x="2359380" y="349758"/>
                  <a:pt x="2355723" y="349758"/>
                </a:cubicBezTo>
                <a:close/>
                <a:moveTo>
                  <a:pt x="3106331" y="333984"/>
                </a:moveTo>
                <a:cubicBezTo>
                  <a:pt x="3123476" y="333984"/>
                  <a:pt x="3157423" y="341185"/>
                  <a:pt x="3208172" y="355587"/>
                </a:cubicBezTo>
                <a:cubicBezTo>
                  <a:pt x="3258921" y="369989"/>
                  <a:pt x="3291611" y="382104"/>
                  <a:pt x="3306241" y="391934"/>
                </a:cubicBezTo>
                <a:cubicBezTo>
                  <a:pt x="3320872" y="401764"/>
                  <a:pt x="3328187" y="414451"/>
                  <a:pt x="3328187" y="429996"/>
                </a:cubicBezTo>
                <a:cubicBezTo>
                  <a:pt x="3328187" y="441426"/>
                  <a:pt x="3324529" y="454914"/>
                  <a:pt x="3317214" y="470458"/>
                </a:cubicBezTo>
                <a:cubicBezTo>
                  <a:pt x="3309899" y="486003"/>
                  <a:pt x="3298583" y="493776"/>
                  <a:pt x="3283267" y="493776"/>
                </a:cubicBezTo>
                <a:cubicBezTo>
                  <a:pt x="3267951" y="493776"/>
                  <a:pt x="3247948" y="489204"/>
                  <a:pt x="3223259" y="480060"/>
                </a:cubicBezTo>
                <a:cubicBezTo>
                  <a:pt x="3168853" y="461314"/>
                  <a:pt x="3130562" y="449427"/>
                  <a:pt x="3108388" y="444398"/>
                </a:cubicBezTo>
                <a:cubicBezTo>
                  <a:pt x="3086214" y="439369"/>
                  <a:pt x="3071355" y="433311"/>
                  <a:pt x="3063811" y="426224"/>
                </a:cubicBezTo>
                <a:cubicBezTo>
                  <a:pt x="3056267" y="419138"/>
                  <a:pt x="3052495" y="409194"/>
                  <a:pt x="3052495" y="396392"/>
                </a:cubicBezTo>
                <a:cubicBezTo>
                  <a:pt x="3052495" y="373989"/>
                  <a:pt x="3057182" y="357987"/>
                  <a:pt x="3066554" y="348386"/>
                </a:cubicBezTo>
                <a:cubicBezTo>
                  <a:pt x="3075927" y="338785"/>
                  <a:pt x="3089186" y="333984"/>
                  <a:pt x="3106331" y="333984"/>
                </a:cubicBezTo>
                <a:close/>
                <a:moveTo>
                  <a:pt x="913485" y="281863"/>
                </a:moveTo>
                <a:cubicBezTo>
                  <a:pt x="907542" y="281863"/>
                  <a:pt x="903770" y="283121"/>
                  <a:pt x="902170" y="285635"/>
                </a:cubicBezTo>
                <a:cubicBezTo>
                  <a:pt x="900569" y="288150"/>
                  <a:pt x="899769" y="294322"/>
                  <a:pt x="899769" y="304152"/>
                </a:cubicBezTo>
                <a:cubicBezTo>
                  <a:pt x="899769" y="313982"/>
                  <a:pt x="900455" y="320154"/>
                  <a:pt x="901827" y="322668"/>
                </a:cubicBezTo>
                <a:cubicBezTo>
                  <a:pt x="903198" y="325183"/>
                  <a:pt x="907084" y="326440"/>
                  <a:pt x="913485" y="326440"/>
                </a:cubicBezTo>
                <a:lnTo>
                  <a:pt x="1105509" y="326440"/>
                </a:lnTo>
                <a:cubicBezTo>
                  <a:pt x="1112367" y="326440"/>
                  <a:pt x="1116596" y="325183"/>
                  <a:pt x="1118197" y="322668"/>
                </a:cubicBezTo>
                <a:cubicBezTo>
                  <a:pt x="1119797" y="320154"/>
                  <a:pt x="1120597" y="313982"/>
                  <a:pt x="1120597" y="304152"/>
                </a:cubicBezTo>
                <a:cubicBezTo>
                  <a:pt x="1120597" y="294322"/>
                  <a:pt x="1119683" y="288150"/>
                  <a:pt x="1117854" y="285635"/>
                </a:cubicBezTo>
                <a:cubicBezTo>
                  <a:pt x="1116025" y="283121"/>
                  <a:pt x="1111910" y="281863"/>
                  <a:pt x="1105509" y="281863"/>
                </a:cubicBezTo>
                <a:close/>
                <a:moveTo>
                  <a:pt x="1444980" y="225628"/>
                </a:moveTo>
                <a:lnTo>
                  <a:pt x="1931212" y="225628"/>
                </a:lnTo>
                <a:cubicBezTo>
                  <a:pt x="1952701" y="225628"/>
                  <a:pt x="1967788" y="230771"/>
                  <a:pt x="1976475" y="241058"/>
                </a:cubicBezTo>
                <a:cubicBezTo>
                  <a:pt x="1985162" y="251345"/>
                  <a:pt x="1989505" y="268490"/>
                  <a:pt x="1989505" y="292493"/>
                </a:cubicBezTo>
                <a:cubicBezTo>
                  <a:pt x="1989505" y="316496"/>
                  <a:pt x="1985276" y="333527"/>
                  <a:pt x="1976818" y="343585"/>
                </a:cubicBezTo>
                <a:cubicBezTo>
                  <a:pt x="1968360" y="353644"/>
                  <a:pt x="1953158" y="358673"/>
                  <a:pt x="1931212" y="358673"/>
                </a:cubicBezTo>
                <a:cubicBezTo>
                  <a:pt x="1917954" y="358673"/>
                  <a:pt x="1908238" y="357644"/>
                  <a:pt x="1902066" y="355587"/>
                </a:cubicBezTo>
                <a:cubicBezTo>
                  <a:pt x="1895894" y="353529"/>
                  <a:pt x="1887779" y="352501"/>
                  <a:pt x="1877720" y="352501"/>
                </a:cubicBezTo>
                <a:cubicBezTo>
                  <a:pt x="1867662" y="352501"/>
                  <a:pt x="1860004" y="353529"/>
                  <a:pt x="1854746" y="355587"/>
                </a:cubicBezTo>
                <a:cubicBezTo>
                  <a:pt x="1849488" y="357644"/>
                  <a:pt x="1842973" y="358673"/>
                  <a:pt x="1835200" y="358673"/>
                </a:cubicBezTo>
                <a:lnTo>
                  <a:pt x="1713128" y="358673"/>
                </a:lnTo>
                <a:cubicBezTo>
                  <a:pt x="1709013" y="358673"/>
                  <a:pt x="1705241" y="360273"/>
                  <a:pt x="1701812" y="363474"/>
                </a:cubicBezTo>
                <a:cubicBezTo>
                  <a:pt x="1698383" y="366674"/>
                  <a:pt x="1689011" y="379361"/>
                  <a:pt x="1673695" y="401535"/>
                </a:cubicBezTo>
                <a:cubicBezTo>
                  <a:pt x="1658378" y="423710"/>
                  <a:pt x="1645691" y="444398"/>
                  <a:pt x="1635633" y="463600"/>
                </a:cubicBezTo>
                <a:cubicBezTo>
                  <a:pt x="1625574" y="482803"/>
                  <a:pt x="1620545" y="494804"/>
                  <a:pt x="1620545" y="499605"/>
                </a:cubicBezTo>
                <a:cubicBezTo>
                  <a:pt x="1620545" y="504405"/>
                  <a:pt x="1624088" y="507263"/>
                  <a:pt x="1631175" y="508177"/>
                </a:cubicBezTo>
                <a:cubicBezTo>
                  <a:pt x="1638261" y="509092"/>
                  <a:pt x="1652663" y="509549"/>
                  <a:pt x="1674380" y="509549"/>
                </a:cubicBezTo>
                <a:cubicBezTo>
                  <a:pt x="1696097" y="509549"/>
                  <a:pt x="1719300" y="508863"/>
                  <a:pt x="1743989" y="507492"/>
                </a:cubicBezTo>
                <a:cubicBezTo>
                  <a:pt x="1768678" y="506120"/>
                  <a:pt x="1782965" y="504863"/>
                  <a:pt x="1786852" y="503720"/>
                </a:cubicBezTo>
                <a:cubicBezTo>
                  <a:pt x="1790738" y="502577"/>
                  <a:pt x="1793710" y="500405"/>
                  <a:pt x="1795767" y="497205"/>
                </a:cubicBezTo>
                <a:cubicBezTo>
                  <a:pt x="1797824" y="494004"/>
                  <a:pt x="1798853" y="489089"/>
                  <a:pt x="1798853" y="482460"/>
                </a:cubicBezTo>
                <a:cubicBezTo>
                  <a:pt x="1798853" y="475830"/>
                  <a:pt x="1797481" y="467944"/>
                  <a:pt x="1794738" y="458800"/>
                </a:cubicBezTo>
                <a:cubicBezTo>
                  <a:pt x="1791995" y="449656"/>
                  <a:pt x="1790623" y="442112"/>
                  <a:pt x="1790623" y="436168"/>
                </a:cubicBezTo>
                <a:cubicBezTo>
                  <a:pt x="1790623" y="418795"/>
                  <a:pt x="1800910" y="404850"/>
                  <a:pt x="1821484" y="394335"/>
                </a:cubicBezTo>
                <a:cubicBezTo>
                  <a:pt x="1842059" y="383819"/>
                  <a:pt x="1860461" y="378561"/>
                  <a:pt x="1876691" y="378561"/>
                </a:cubicBezTo>
                <a:cubicBezTo>
                  <a:pt x="1892922" y="378561"/>
                  <a:pt x="1906524" y="383933"/>
                  <a:pt x="1917496" y="394677"/>
                </a:cubicBezTo>
                <a:cubicBezTo>
                  <a:pt x="1928469" y="405422"/>
                  <a:pt x="1943214" y="432168"/>
                  <a:pt x="1961731" y="474916"/>
                </a:cubicBezTo>
                <a:cubicBezTo>
                  <a:pt x="1980247" y="517664"/>
                  <a:pt x="1989505" y="549325"/>
                  <a:pt x="1989505" y="569899"/>
                </a:cubicBezTo>
                <a:cubicBezTo>
                  <a:pt x="1989505" y="590016"/>
                  <a:pt x="1982647" y="606018"/>
                  <a:pt x="1968931" y="617905"/>
                </a:cubicBezTo>
                <a:cubicBezTo>
                  <a:pt x="1955215" y="629793"/>
                  <a:pt x="1933727" y="636651"/>
                  <a:pt x="1904466" y="638479"/>
                </a:cubicBezTo>
                <a:cubicBezTo>
                  <a:pt x="1848231" y="641680"/>
                  <a:pt x="1767535" y="643280"/>
                  <a:pt x="1662379" y="643280"/>
                </a:cubicBezTo>
                <a:cubicBezTo>
                  <a:pt x="1621231" y="643280"/>
                  <a:pt x="1582826" y="642708"/>
                  <a:pt x="1547164" y="641565"/>
                </a:cubicBezTo>
                <a:cubicBezTo>
                  <a:pt x="1511503" y="640422"/>
                  <a:pt x="1487614" y="639508"/>
                  <a:pt x="1475498" y="638822"/>
                </a:cubicBezTo>
                <a:cubicBezTo>
                  <a:pt x="1463382" y="638136"/>
                  <a:pt x="1453095" y="635736"/>
                  <a:pt x="1444637" y="631621"/>
                </a:cubicBezTo>
                <a:cubicBezTo>
                  <a:pt x="1436179" y="627507"/>
                  <a:pt x="1429778" y="621677"/>
                  <a:pt x="1425435" y="614133"/>
                </a:cubicBezTo>
                <a:cubicBezTo>
                  <a:pt x="1421092" y="606590"/>
                  <a:pt x="1418920" y="597217"/>
                  <a:pt x="1418920" y="586016"/>
                </a:cubicBezTo>
                <a:cubicBezTo>
                  <a:pt x="1418920" y="574814"/>
                  <a:pt x="1421663" y="561213"/>
                  <a:pt x="1427149" y="545211"/>
                </a:cubicBezTo>
                <a:cubicBezTo>
                  <a:pt x="1432636" y="529209"/>
                  <a:pt x="1444752" y="502119"/>
                  <a:pt x="1463497" y="463943"/>
                </a:cubicBezTo>
                <a:cubicBezTo>
                  <a:pt x="1482242" y="425767"/>
                  <a:pt x="1500301" y="392963"/>
                  <a:pt x="1517675" y="365531"/>
                </a:cubicBezTo>
                <a:cubicBezTo>
                  <a:pt x="1518589" y="364159"/>
                  <a:pt x="1519047" y="362673"/>
                  <a:pt x="1519047" y="361073"/>
                </a:cubicBezTo>
                <a:cubicBezTo>
                  <a:pt x="1519047" y="359473"/>
                  <a:pt x="1516989" y="358673"/>
                  <a:pt x="1512875" y="358673"/>
                </a:cubicBezTo>
                <a:lnTo>
                  <a:pt x="1444980" y="358673"/>
                </a:lnTo>
                <a:cubicBezTo>
                  <a:pt x="1423035" y="358673"/>
                  <a:pt x="1407833" y="353644"/>
                  <a:pt x="1399375" y="343585"/>
                </a:cubicBezTo>
                <a:cubicBezTo>
                  <a:pt x="1390916" y="333527"/>
                  <a:pt x="1386687" y="316496"/>
                  <a:pt x="1386687" y="292493"/>
                </a:cubicBezTo>
                <a:cubicBezTo>
                  <a:pt x="1386687" y="268490"/>
                  <a:pt x="1391031" y="251345"/>
                  <a:pt x="1399717" y="241058"/>
                </a:cubicBezTo>
                <a:cubicBezTo>
                  <a:pt x="1408404" y="230771"/>
                  <a:pt x="1423492" y="225628"/>
                  <a:pt x="1444980" y="225628"/>
                </a:cubicBezTo>
                <a:close/>
                <a:moveTo>
                  <a:pt x="842848" y="175564"/>
                </a:moveTo>
                <a:lnTo>
                  <a:pt x="1181633" y="175564"/>
                </a:lnTo>
                <a:cubicBezTo>
                  <a:pt x="1209979" y="175564"/>
                  <a:pt x="1230325" y="181508"/>
                  <a:pt x="1242669" y="193395"/>
                </a:cubicBezTo>
                <a:cubicBezTo>
                  <a:pt x="1255014" y="205282"/>
                  <a:pt x="1261186" y="224942"/>
                  <a:pt x="1261186" y="252374"/>
                </a:cubicBezTo>
                <a:lnTo>
                  <a:pt x="1261186" y="358673"/>
                </a:lnTo>
                <a:cubicBezTo>
                  <a:pt x="1261186" y="378790"/>
                  <a:pt x="1259471" y="394335"/>
                  <a:pt x="1256042" y="405307"/>
                </a:cubicBezTo>
                <a:cubicBezTo>
                  <a:pt x="1252613" y="416280"/>
                  <a:pt x="1248499" y="421767"/>
                  <a:pt x="1243698" y="421767"/>
                </a:cubicBezTo>
                <a:cubicBezTo>
                  <a:pt x="1238897" y="421767"/>
                  <a:pt x="1233868" y="418795"/>
                  <a:pt x="1228610" y="412851"/>
                </a:cubicBezTo>
                <a:cubicBezTo>
                  <a:pt x="1223353" y="406908"/>
                  <a:pt x="1211580" y="400621"/>
                  <a:pt x="1193292" y="393992"/>
                </a:cubicBezTo>
                <a:cubicBezTo>
                  <a:pt x="1175004" y="387362"/>
                  <a:pt x="1157287" y="384048"/>
                  <a:pt x="1140142" y="384048"/>
                </a:cubicBezTo>
                <a:cubicBezTo>
                  <a:pt x="1122997" y="384048"/>
                  <a:pt x="1107452" y="387591"/>
                  <a:pt x="1093508" y="394677"/>
                </a:cubicBezTo>
                <a:cubicBezTo>
                  <a:pt x="1079563" y="401764"/>
                  <a:pt x="1069848" y="410108"/>
                  <a:pt x="1064361" y="419709"/>
                </a:cubicBezTo>
                <a:cubicBezTo>
                  <a:pt x="1058875" y="429310"/>
                  <a:pt x="1054646" y="435025"/>
                  <a:pt x="1051674" y="436854"/>
                </a:cubicBezTo>
                <a:cubicBezTo>
                  <a:pt x="1048702" y="438683"/>
                  <a:pt x="1043330" y="439597"/>
                  <a:pt x="1035558" y="439597"/>
                </a:cubicBezTo>
                <a:lnTo>
                  <a:pt x="979322" y="439597"/>
                </a:lnTo>
                <a:cubicBezTo>
                  <a:pt x="968806" y="439597"/>
                  <a:pt x="961720" y="439026"/>
                  <a:pt x="958062" y="437883"/>
                </a:cubicBezTo>
                <a:cubicBezTo>
                  <a:pt x="954405" y="436740"/>
                  <a:pt x="952119" y="434568"/>
                  <a:pt x="951204" y="431368"/>
                </a:cubicBezTo>
                <a:cubicBezTo>
                  <a:pt x="945718" y="417652"/>
                  <a:pt x="935088" y="406679"/>
                  <a:pt x="919314" y="398449"/>
                </a:cubicBezTo>
                <a:cubicBezTo>
                  <a:pt x="903541" y="390220"/>
                  <a:pt x="886053" y="386105"/>
                  <a:pt x="866851" y="386105"/>
                </a:cubicBezTo>
                <a:cubicBezTo>
                  <a:pt x="838504" y="386105"/>
                  <a:pt x="812901" y="394335"/>
                  <a:pt x="790041" y="410794"/>
                </a:cubicBezTo>
                <a:cubicBezTo>
                  <a:pt x="782726" y="416280"/>
                  <a:pt x="777240" y="419023"/>
                  <a:pt x="773582" y="419023"/>
                </a:cubicBezTo>
                <a:cubicBezTo>
                  <a:pt x="766267" y="419023"/>
                  <a:pt x="762609" y="405993"/>
                  <a:pt x="762609" y="379933"/>
                </a:cubicBezTo>
                <a:lnTo>
                  <a:pt x="762609" y="252374"/>
                </a:lnTo>
                <a:cubicBezTo>
                  <a:pt x="762609" y="224942"/>
                  <a:pt x="768896" y="205282"/>
                  <a:pt x="781469" y="193395"/>
                </a:cubicBezTo>
                <a:cubicBezTo>
                  <a:pt x="794042" y="181508"/>
                  <a:pt x="814501" y="175564"/>
                  <a:pt x="842848" y="175564"/>
                </a:cubicBezTo>
                <a:close/>
                <a:moveTo>
                  <a:pt x="3144392" y="158419"/>
                </a:moveTo>
                <a:cubicBezTo>
                  <a:pt x="3142564" y="158419"/>
                  <a:pt x="3141649" y="158991"/>
                  <a:pt x="3141649" y="160134"/>
                </a:cubicBezTo>
                <a:cubicBezTo>
                  <a:pt x="3141649" y="161277"/>
                  <a:pt x="3146450" y="165849"/>
                  <a:pt x="3156051" y="173850"/>
                </a:cubicBezTo>
                <a:cubicBezTo>
                  <a:pt x="3165652" y="181851"/>
                  <a:pt x="3171825" y="185851"/>
                  <a:pt x="3174568" y="185851"/>
                </a:cubicBezTo>
                <a:cubicBezTo>
                  <a:pt x="3177311" y="185851"/>
                  <a:pt x="3182111" y="182422"/>
                  <a:pt x="3188969" y="175564"/>
                </a:cubicBezTo>
                <a:cubicBezTo>
                  <a:pt x="3195827" y="168706"/>
                  <a:pt x="3199257" y="164134"/>
                  <a:pt x="3199257" y="161848"/>
                </a:cubicBezTo>
                <a:cubicBezTo>
                  <a:pt x="3199257" y="159562"/>
                  <a:pt x="3195370" y="158419"/>
                  <a:pt x="3187598" y="158419"/>
                </a:cubicBezTo>
                <a:close/>
                <a:moveTo>
                  <a:pt x="1483385" y="45262"/>
                </a:moveTo>
                <a:lnTo>
                  <a:pt x="1898980" y="45262"/>
                </a:lnTo>
                <a:cubicBezTo>
                  <a:pt x="1920925" y="45262"/>
                  <a:pt x="1936127" y="50292"/>
                  <a:pt x="1944586" y="60350"/>
                </a:cubicBezTo>
                <a:cubicBezTo>
                  <a:pt x="1953044" y="70408"/>
                  <a:pt x="1957273" y="87210"/>
                  <a:pt x="1957273" y="110756"/>
                </a:cubicBezTo>
                <a:cubicBezTo>
                  <a:pt x="1957273" y="134302"/>
                  <a:pt x="1953387" y="150876"/>
                  <a:pt x="1945614" y="160477"/>
                </a:cubicBezTo>
                <a:cubicBezTo>
                  <a:pt x="1937842" y="170078"/>
                  <a:pt x="1922297" y="174879"/>
                  <a:pt x="1898980" y="174879"/>
                </a:cubicBezTo>
                <a:lnTo>
                  <a:pt x="1483385" y="174879"/>
                </a:lnTo>
                <a:cubicBezTo>
                  <a:pt x="1460068" y="174879"/>
                  <a:pt x="1444523" y="169964"/>
                  <a:pt x="1436751" y="160134"/>
                </a:cubicBezTo>
                <a:cubicBezTo>
                  <a:pt x="1428978" y="150304"/>
                  <a:pt x="1425092" y="133731"/>
                  <a:pt x="1425092" y="110413"/>
                </a:cubicBezTo>
                <a:cubicBezTo>
                  <a:pt x="1425092" y="87096"/>
                  <a:pt x="1429321" y="70408"/>
                  <a:pt x="1437779" y="60350"/>
                </a:cubicBezTo>
                <a:cubicBezTo>
                  <a:pt x="1446238" y="50292"/>
                  <a:pt x="1461439" y="45262"/>
                  <a:pt x="1483385" y="45262"/>
                </a:cubicBezTo>
                <a:close/>
                <a:moveTo>
                  <a:pt x="3736924" y="24003"/>
                </a:moveTo>
                <a:lnTo>
                  <a:pt x="3967353" y="24003"/>
                </a:lnTo>
                <a:cubicBezTo>
                  <a:pt x="4019473" y="24003"/>
                  <a:pt x="4045534" y="46405"/>
                  <a:pt x="4045534" y="91211"/>
                </a:cubicBezTo>
                <a:cubicBezTo>
                  <a:pt x="4045534" y="118643"/>
                  <a:pt x="4043591" y="146761"/>
                  <a:pt x="4039704" y="175564"/>
                </a:cubicBezTo>
                <a:cubicBezTo>
                  <a:pt x="4035818" y="204368"/>
                  <a:pt x="4032046" y="222770"/>
                  <a:pt x="4028389" y="230771"/>
                </a:cubicBezTo>
                <a:cubicBezTo>
                  <a:pt x="4024731" y="238772"/>
                  <a:pt x="4019245" y="244602"/>
                  <a:pt x="4011930" y="248259"/>
                </a:cubicBezTo>
                <a:cubicBezTo>
                  <a:pt x="4004614" y="251917"/>
                  <a:pt x="3995013" y="253746"/>
                  <a:pt x="3983126" y="253746"/>
                </a:cubicBezTo>
                <a:lnTo>
                  <a:pt x="3885742" y="253746"/>
                </a:lnTo>
                <a:cubicBezTo>
                  <a:pt x="3868826" y="253746"/>
                  <a:pt x="3856825" y="249859"/>
                  <a:pt x="3849738" y="242087"/>
                </a:cubicBezTo>
                <a:cubicBezTo>
                  <a:pt x="3842651" y="234315"/>
                  <a:pt x="3839108" y="220827"/>
                  <a:pt x="3839108" y="201625"/>
                </a:cubicBezTo>
                <a:cubicBezTo>
                  <a:pt x="3839108" y="182422"/>
                  <a:pt x="3840937" y="169621"/>
                  <a:pt x="3844594" y="163220"/>
                </a:cubicBezTo>
                <a:cubicBezTo>
                  <a:pt x="3848252" y="156819"/>
                  <a:pt x="3856139" y="154076"/>
                  <a:pt x="3868254" y="154990"/>
                </a:cubicBezTo>
                <a:cubicBezTo>
                  <a:pt x="3880370" y="155905"/>
                  <a:pt x="3889400" y="156362"/>
                  <a:pt x="3895344" y="156362"/>
                </a:cubicBezTo>
                <a:cubicBezTo>
                  <a:pt x="3901287" y="156362"/>
                  <a:pt x="3905173" y="155676"/>
                  <a:pt x="3907002" y="154305"/>
                </a:cubicBezTo>
                <a:cubicBezTo>
                  <a:pt x="3908831" y="152933"/>
                  <a:pt x="3909745" y="149618"/>
                  <a:pt x="3909745" y="144360"/>
                </a:cubicBezTo>
                <a:cubicBezTo>
                  <a:pt x="3909745" y="139103"/>
                  <a:pt x="3909174" y="135674"/>
                  <a:pt x="3908031" y="134073"/>
                </a:cubicBezTo>
                <a:cubicBezTo>
                  <a:pt x="3906888" y="132473"/>
                  <a:pt x="3904488" y="131673"/>
                  <a:pt x="3900830" y="131673"/>
                </a:cubicBezTo>
                <a:lnTo>
                  <a:pt x="3811676" y="131673"/>
                </a:lnTo>
                <a:cubicBezTo>
                  <a:pt x="3805732" y="131673"/>
                  <a:pt x="3801732" y="132473"/>
                  <a:pt x="3799675" y="134073"/>
                </a:cubicBezTo>
                <a:cubicBezTo>
                  <a:pt x="3797617" y="135674"/>
                  <a:pt x="3796588" y="139674"/>
                  <a:pt x="3796588" y="146075"/>
                </a:cubicBezTo>
                <a:lnTo>
                  <a:pt x="3796588" y="227685"/>
                </a:lnTo>
                <a:cubicBezTo>
                  <a:pt x="3796588" y="231343"/>
                  <a:pt x="3797617" y="233514"/>
                  <a:pt x="3799675" y="234200"/>
                </a:cubicBezTo>
                <a:cubicBezTo>
                  <a:pt x="3801732" y="234886"/>
                  <a:pt x="3804818" y="235229"/>
                  <a:pt x="3808933" y="235229"/>
                </a:cubicBezTo>
                <a:cubicBezTo>
                  <a:pt x="3813048" y="235229"/>
                  <a:pt x="3816362" y="236258"/>
                  <a:pt x="3818877" y="238315"/>
                </a:cubicBezTo>
                <a:cubicBezTo>
                  <a:pt x="3821392" y="240372"/>
                  <a:pt x="3824935" y="245059"/>
                  <a:pt x="3829507" y="252374"/>
                </a:cubicBezTo>
                <a:cubicBezTo>
                  <a:pt x="3838651" y="267004"/>
                  <a:pt x="3857396" y="274320"/>
                  <a:pt x="3885742" y="274320"/>
                </a:cubicBezTo>
                <a:lnTo>
                  <a:pt x="3983126" y="274320"/>
                </a:lnTo>
                <a:cubicBezTo>
                  <a:pt x="3997756" y="274320"/>
                  <a:pt x="4009644" y="272376"/>
                  <a:pt x="4018788" y="268490"/>
                </a:cubicBezTo>
                <a:cubicBezTo>
                  <a:pt x="4027932" y="264604"/>
                  <a:pt x="4035475" y="262661"/>
                  <a:pt x="4041419" y="262661"/>
                </a:cubicBezTo>
                <a:cubicBezTo>
                  <a:pt x="4054221" y="262661"/>
                  <a:pt x="4060621" y="268147"/>
                  <a:pt x="4060621" y="279120"/>
                </a:cubicBezTo>
                <a:cubicBezTo>
                  <a:pt x="4060621" y="285978"/>
                  <a:pt x="4059021" y="299923"/>
                  <a:pt x="4055821" y="320954"/>
                </a:cubicBezTo>
                <a:cubicBezTo>
                  <a:pt x="4052620" y="341985"/>
                  <a:pt x="4043819" y="367017"/>
                  <a:pt x="4029418" y="396049"/>
                </a:cubicBezTo>
                <a:cubicBezTo>
                  <a:pt x="4015016" y="425081"/>
                  <a:pt x="4004386" y="445084"/>
                  <a:pt x="3997528" y="456057"/>
                </a:cubicBezTo>
                <a:cubicBezTo>
                  <a:pt x="3990670" y="467029"/>
                  <a:pt x="3987241" y="473202"/>
                  <a:pt x="3987241" y="474573"/>
                </a:cubicBezTo>
                <a:cubicBezTo>
                  <a:pt x="3987241" y="478231"/>
                  <a:pt x="4001414" y="489546"/>
                  <a:pt x="4029761" y="508520"/>
                </a:cubicBezTo>
                <a:cubicBezTo>
                  <a:pt x="4058107" y="527494"/>
                  <a:pt x="4072280" y="547497"/>
                  <a:pt x="4072280" y="568528"/>
                </a:cubicBezTo>
                <a:cubicBezTo>
                  <a:pt x="4072280" y="582244"/>
                  <a:pt x="4065765" y="597217"/>
                  <a:pt x="4052735" y="613448"/>
                </a:cubicBezTo>
                <a:cubicBezTo>
                  <a:pt x="4039704" y="629678"/>
                  <a:pt x="4026560" y="637794"/>
                  <a:pt x="4013301" y="637794"/>
                </a:cubicBezTo>
                <a:cubicBezTo>
                  <a:pt x="4000043" y="637794"/>
                  <a:pt x="3982783" y="632536"/>
                  <a:pt x="3961523" y="622020"/>
                </a:cubicBezTo>
                <a:cubicBezTo>
                  <a:pt x="3940263" y="611505"/>
                  <a:pt x="3921176" y="598017"/>
                  <a:pt x="3904259" y="581558"/>
                </a:cubicBezTo>
                <a:cubicBezTo>
                  <a:pt x="3903345" y="580644"/>
                  <a:pt x="3902201" y="580186"/>
                  <a:pt x="3900830" y="580186"/>
                </a:cubicBezTo>
                <a:cubicBezTo>
                  <a:pt x="3899458" y="580186"/>
                  <a:pt x="3897630" y="581101"/>
                  <a:pt x="3895344" y="582930"/>
                </a:cubicBezTo>
                <a:cubicBezTo>
                  <a:pt x="3871569" y="602589"/>
                  <a:pt x="3855682" y="615276"/>
                  <a:pt x="3847680" y="620991"/>
                </a:cubicBezTo>
                <a:cubicBezTo>
                  <a:pt x="3839679" y="626706"/>
                  <a:pt x="3831107" y="631278"/>
                  <a:pt x="3821963" y="634707"/>
                </a:cubicBezTo>
                <a:cubicBezTo>
                  <a:pt x="3812819" y="638136"/>
                  <a:pt x="3804132" y="639851"/>
                  <a:pt x="3795903" y="639851"/>
                </a:cubicBezTo>
                <a:cubicBezTo>
                  <a:pt x="3777157" y="639851"/>
                  <a:pt x="3761041" y="631393"/>
                  <a:pt x="3747554" y="614476"/>
                </a:cubicBezTo>
                <a:cubicBezTo>
                  <a:pt x="3734066" y="597560"/>
                  <a:pt x="3727323" y="583501"/>
                  <a:pt x="3727323" y="572300"/>
                </a:cubicBezTo>
                <a:cubicBezTo>
                  <a:pt x="3727323" y="561098"/>
                  <a:pt x="3730523" y="550354"/>
                  <a:pt x="3736924" y="540067"/>
                </a:cubicBezTo>
                <a:cubicBezTo>
                  <a:pt x="3743325" y="529780"/>
                  <a:pt x="3755898" y="517321"/>
                  <a:pt x="3774643" y="502691"/>
                </a:cubicBezTo>
                <a:cubicBezTo>
                  <a:pt x="3793388" y="488061"/>
                  <a:pt x="3803561" y="479945"/>
                  <a:pt x="3805161" y="478345"/>
                </a:cubicBezTo>
                <a:cubicBezTo>
                  <a:pt x="3806761" y="476745"/>
                  <a:pt x="3807561" y="475259"/>
                  <a:pt x="3807561" y="473887"/>
                </a:cubicBezTo>
                <a:cubicBezTo>
                  <a:pt x="3807561" y="472516"/>
                  <a:pt x="3806647" y="470916"/>
                  <a:pt x="3804818" y="469087"/>
                </a:cubicBezTo>
                <a:cubicBezTo>
                  <a:pt x="3797960" y="461772"/>
                  <a:pt x="3787673" y="447827"/>
                  <a:pt x="3773957" y="427253"/>
                </a:cubicBezTo>
                <a:cubicBezTo>
                  <a:pt x="3760241" y="406679"/>
                  <a:pt x="3753383" y="390448"/>
                  <a:pt x="3753383" y="378561"/>
                </a:cubicBezTo>
                <a:cubicBezTo>
                  <a:pt x="3753383" y="366674"/>
                  <a:pt x="3760698" y="353644"/>
                  <a:pt x="3775328" y="339471"/>
                </a:cubicBezTo>
                <a:cubicBezTo>
                  <a:pt x="3789959" y="325297"/>
                  <a:pt x="3805047" y="318211"/>
                  <a:pt x="3820591" y="318211"/>
                </a:cubicBezTo>
                <a:cubicBezTo>
                  <a:pt x="3828821" y="318211"/>
                  <a:pt x="3836936" y="320040"/>
                  <a:pt x="3844937" y="323697"/>
                </a:cubicBezTo>
                <a:cubicBezTo>
                  <a:pt x="3852938" y="327355"/>
                  <a:pt x="3860025" y="332498"/>
                  <a:pt x="3866197" y="339128"/>
                </a:cubicBezTo>
                <a:cubicBezTo>
                  <a:pt x="3872369" y="345757"/>
                  <a:pt x="3881856" y="358216"/>
                  <a:pt x="3894658" y="376504"/>
                </a:cubicBezTo>
                <a:cubicBezTo>
                  <a:pt x="3896029" y="378333"/>
                  <a:pt x="3897172" y="379247"/>
                  <a:pt x="3898087" y="379247"/>
                </a:cubicBezTo>
                <a:cubicBezTo>
                  <a:pt x="3900830" y="379247"/>
                  <a:pt x="3904830" y="374561"/>
                  <a:pt x="3910088" y="365188"/>
                </a:cubicBezTo>
                <a:cubicBezTo>
                  <a:pt x="3915346" y="355815"/>
                  <a:pt x="3917975" y="349300"/>
                  <a:pt x="3917975" y="345643"/>
                </a:cubicBezTo>
                <a:cubicBezTo>
                  <a:pt x="3917975" y="341985"/>
                  <a:pt x="3914432" y="340156"/>
                  <a:pt x="3907345" y="340156"/>
                </a:cubicBezTo>
                <a:cubicBezTo>
                  <a:pt x="3900259" y="340156"/>
                  <a:pt x="3895115" y="339013"/>
                  <a:pt x="3891915" y="336727"/>
                </a:cubicBezTo>
                <a:cubicBezTo>
                  <a:pt x="3888714" y="334441"/>
                  <a:pt x="3884142" y="329755"/>
                  <a:pt x="3878199" y="322668"/>
                </a:cubicBezTo>
                <a:cubicBezTo>
                  <a:pt x="3872255" y="315582"/>
                  <a:pt x="3863797" y="309638"/>
                  <a:pt x="3852824" y="304838"/>
                </a:cubicBezTo>
                <a:cubicBezTo>
                  <a:pt x="3841851" y="300037"/>
                  <a:pt x="3829278" y="297637"/>
                  <a:pt x="3815105" y="297637"/>
                </a:cubicBezTo>
                <a:cubicBezTo>
                  <a:pt x="3800932" y="297637"/>
                  <a:pt x="3787673" y="302666"/>
                  <a:pt x="3775328" y="312724"/>
                </a:cubicBezTo>
                <a:cubicBezTo>
                  <a:pt x="3762984" y="322783"/>
                  <a:pt x="3752583" y="333527"/>
                  <a:pt x="3744125" y="344957"/>
                </a:cubicBezTo>
                <a:cubicBezTo>
                  <a:pt x="3735667" y="356387"/>
                  <a:pt x="3731437" y="368274"/>
                  <a:pt x="3731437" y="380619"/>
                </a:cubicBezTo>
                <a:cubicBezTo>
                  <a:pt x="3731437" y="392963"/>
                  <a:pt x="3738638" y="409879"/>
                  <a:pt x="3753040" y="431368"/>
                </a:cubicBezTo>
                <a:cubicBezTo>
                  <a:pt x="3767442" y="452856"/>
                  <a:pt x="3774643" y="465886"/>
                  <a:pt x="3774643" y="470458"/>
                </a:cubicBezTo>
                <a:cubicBezTo>
                  <a:pt x="3774643" y="475030"/>
                  <a:pt x="3772357" y="478917"/>
                  <a:pt x="3767785" y="482117"/>
                </a:cubicBezTo>
                <a:cubicBezTo>
                  <a:pt x="3746296" y="499033"/>
                  <a:pt x="3730523" y="514235"/>
                  <a:pt x="3720465" y="527723"/>
                </a:cubicBezTo>
                <a:cubicBezTo>
                  <a:pt x="3710406" y="541210"/>
                  <a:pt x="3705377" y="554583"/>
                  <a:pt x="3705377" y="567842"/>
                </a:cubicBezTo>
                <a:cubicBezTo>
                  <a:pt x="3705377" y="581101"/>
                  <a:pt x="3709263" y="593902"/>
                  <a:pt x="3717035" y="606247"/>
                </a:cubicBezTo>
                <a:cubicBezTo>
                  <a:pt x="3724808" y="618591"/>
                  <a:pt x="3728694" y="627164"/>
                  <a:pt x="3728694" y="631964"/>
                </a:cubicBezTo>
                <a:cubicBezTo>
                  <a:pt x="3728694" y="636765"/>
                  <a:pt x="3721379" y="639165"/>
                  <a:pt x="3706749" y="639165"/>
                </a:cubicBezTo>
                <a:cubicBezTo>
                  <a:pt x="3692118" y="639165"/>
                  <a:pt x="3681602" y="636536"/>
                  <a:pt x="3675202" y="631278"/>
                </a:cubicBezTo>
                <a:cubicBezTo>
                  <a:pt x="3668801" y="626021"/>
                  <a:pt x="3665600" y="613791"/>
                  <a:pt x="3665600" y="594588"/>
                </a:cubicBezTo>
                <a:lnTo>
                  <a:pt x="3665600" y="422452"/>
                </a:lnTo>
                <a:cubicBezTo>
                  <a:pt x="3665600" y="417880"/>
                  <a:pt x="3672230" y="411937"/>
                  <a:pt x="3685489" y="404622"/>
                </a:cubicBezTo>
                <a:cubicBezTo>
                  <a:pt x="3714750" y="389077"/>
                  <a:pt x="3729380" y="367360"/>
                  <a:pt x="3729380" y="339471"/>
                </a:cubicBezTo>
                <a:cubicBezTo>
                  <a:pt x="3729380" y="328041"/>
                  <a:pt x="3726637" y="313410"/>
                  <a:pt x="3721150" y="295579"/>
                </a:cubicBezTo>
                <a:cubicBezTo>
                  <a:pt x="3715664" y="277749"/>
                  <a:pt x="3706749" y="264947"/>
                  <a:pt x="3694404" y="257175"/>
                </a:cubicBezTo>
                <a:cubicBezTo>
                  <a:pt x="3692118" y="255346"/>
                  <a:pt x="3690975" y="253174"/>
                  <a:pt x="3690975" y="250659"/>
                </a:cubicBezTo>
                <a:cubicBezTo>
                  <a:pt x="3690975" y="248145"/>
                  <a:pt x="3694175" y="243687"/>
                  <a:pt x="3700576" y="237286"/>
                </a:cubicBezTo>
                <a:cubicBezTo>
                  <a:pt x="3713378" y="224485"/>
                  <a:pt x="3719779" y="205282"/>
                  <a:pt x="3719779" y="179679"/>
                </a:cubicBezTo>
                <a:cubicBezTo>
                  <a:pt x="3719779" y="154076"/>
                  <a:pt x="3716693" y="135216"/>
                  <a:pt x="3710520" y="123101"/>
                </a:cubicBezTo>
                <a:cubicBezTo>
                  <a:pt x="3704348" y="110985"/>
                  <a:pt x="3694175" y="102870"/>
                  <a:pt x="3680002" y="98755"/>
                </a:cubicBezTo>
                <a:cubicBezTo>
                  <a:pt x="3677716" y="97840"/>
                  <a:pt x="3676230" y="95783"/>
                  <a:pt x="3675545" y="92583"/>
                </a:cubicBezTo>
                <a:cubicBezTo>
                  <a:pt x="3674859" y="89382"/>
                  <a:pt x="3674516" y="81152"/>
                  <a:pt x="3674516" y="67894"/>
                </a:cubicBezTo>
                <a:cubicBezTo>
                  <a:pt x="3674516" y="54635"/>
                  <a:pt x="3679888" y="44005"/>
                  <a:pt x="3690632" y="36004"/>
                </a:cubicBezTo>
                <a:cubicBezTo>
                  <a:pt x="3701376" y="28003"/>
                  <a:pt x="3716807" y="24003"/>
                  <a:pt x="3736924" y="24003"/>
                </a:cubicBezTo>
                <a:close/>
                <a:moveTo>
                  <a:pt x="781812" y="21259"/>
                </a:moveTo>
                <a:lnTo>
                  <a:pt x="1233754" y="21259"/>
                </a:lnTo>
                <a:cubicBezTo>
                  <a:pt x="1259357" y="21259"/>
                  <a:pt x="1276616" y="26174"/>
                  <a:pt x="1285532" y="36004"/>
                </a:cubicBezTo>
                <a:cubicBezTo>
                  <a:pt x="1294447" y="45834"/>
                  <a:pt x="1298905" y="63093"/>
                  <a:pt x="1298905" y="87782"/>
                </a:cubicBezTo>
                <a:cubicBezTo>
                  <a:pt x="1298905" y="112471"/>
                  <a:pt x="1294447" y="129730"/>
                  <a:pt x="1285532" y="139560"/>
                </a:cubicBezTo>
                <a:cubicBezTo>
                  <a:pt x="1276616" y="149390"/>
                  <a:pt x="1259357" y="154305"/>
                  <a:pt x="1233754" y="154305"/>
                </a:cubicBezTo>
                <a:lnTo>
                  <a:pt x="781812" y="154305"/>
                </a:lnTo>
                <a:cubicBezTo>
                  <a:pt x="756208" y="154305"/>
                  <a:pt x="738949" y="149390"/>
                  <a:pt x="730034" y="139560"/>
                </a:cubicBezTo>
                <a:cubicBezTo>
                  <a:pt x="721118" y="129730"/>
                  <a:pt x="716661" y="112471"/>
                  <a:pt x="716661" y="87782"/>
                </a:cubicBezTo>
                <a:cubicBezTo>
                  <a:pt x="716661" y="63093"/>
                  <a:pt x="721118" y="45834"/>
                  <a:pt x="730034" y="36004"/>
                </a:cubicBezTo>
                <a:cubicBezTo>
                  <a:pt x="738949" y="26174"/>
                  <a:pt x="756208" y="21259"/>
                  <a:pt x="781812" y="21259"/>
                </a:cubicBezTo>
                <a:close/>
                <a:moveTo>
                  <a:pt x="2889618" y="13716"/>
                </a:moveTo>
                <a:cubicBezTo>
                  <a:pt x="2901276" y="13716"/>
                  <a:pt x="2916707" y="17945"/>
                  <a:pt x="2935909" y="26403"/>
                </a:cubicBezTo>
                <a:cubicBezTo>
                  <a:pt x="2955112" y="34861"/>
                  <a:pt x="2964713" y="48120"/>
                  <a:pt x="2964713" y="66179"/>
                </a:cubicBezTo>
                <a:cubicBezTo>
                  <a:pt x="2964713" y="84239"/>
                  <a:pt x="2958312" y="102412"/>
                  <a:pt x="2945510" y="120700"/>
                </a:cubicBezTo>
                <a:lnTo>
                  <a:pt x="2924251" y="155676"/>
                </a:lnTo>
                <a:cubicBezTo>
                  <a:pt x="2910535" y="178536"/>
                  <a:pt x="2904363" y="190652"/>
                  <a:pt x="2905734" y="192024"/>
                </a:cubicBezTo>
                <a:cubicBezTo>
                  <a:pt x="2905734" y="192938"/>
                  <a:pt x="2906420" y="193395"/>
                  <a:pt x="2907791" y="193395"/>
                </a:cubicBezTo>
                <a:cubicBezTo>
                  <a:pt x="2912364" y="193395"/>
                  <a:pt x="2918993" y="186309"/>
                  <a:pt x="2927680" y="172135"/>
                </a:cubicBezTo>
                <a:cubicBezTo>
                  <a:pt x="2934995" y="162077"/>
                  <a:pt x="2940253" y="157048"/>
                  <a:pt x="2943453" y="157048"/>
                </a:cubicBezTo>
                <a:cubicBezTo>
                  <a:pt x="2946654" y="157048"/>
                  <a:pt x="2948254" y="160934"/>
                  <a:pt x="2948254" y="168706"/>
                </a:cubicBezTo>
                <a:lnTo>
                  <a:pt x="2947568" y="184480"/>
                </a:lnTo>
                <a:cubicBezTo>
                  <a:pt x="2947568" y="206425"/>
                  <a:pt x="2956712" y="224713"/>
                  <a:pt x="2975000" y="239344"/>
                </a:cubicBezTo>
                <a:cubicBezTo>
                  <a:pt x="2984601" y="246659"/>
                  <a:pt x="2989402" y="253746"/>
                  <a:pt x="2989402" y="260604"/>
                </a:cubicBezTo>
                <a:cubicBezTo>
                  <a:pt x="2989402" y="267462"/>
                  <a:pt x="2985973" y="272719"/>
                  <a:pt x="2979115" y="276377"/>
                </a:cubicBezTo>
                <a:cubicBezTo>
                  <a:pt x="2962198" y="285064"/>
                  <a:pt x="2948825" y="296722"/>
                  <a:pt x="2938995" y="311353"/>
                </a:cubicBezTo>
                <a:cubicBezTo>
                  <a:pt x="2929166" y="325983"/>
                  <a:pt x="2924251" y="341299"/>
                  <a:pt x="2924251" y="357301"/>
                </a:cubicBezTo>
                <a:cubicBezTo>
                  <a:pt x="2924251" y="380161"/>
                  <a:pt x="2933395" y="398449"/>
                  <a:pt x="2951683" y="412165"/>
                </a:cubicBezTo>
                <a:cubicBezTo>
                  <a:pt x="2958541" y="417652"/>
                  <a:pt x="2961970" y="421767"/>
                  <a:pt x="2961970" y="424510"/>
                </a:cubicBezTo>
                <a:cubicBezTo>
                  <a:pt x="2961970" y="430911"/>
                  <a:pt x="2941510" y="439940"/>
                  <a:pt x="2900590" y="451599"/>
                </a:cubicBezTo>
                <a:cubicBezTo>
                  <a:pt x="2859671" y="463257"/>
                  <a:pt x="2830410" y="469087"/>
                  <a:pt x="2812808" y="469087"/>
                </a:cubicBezTo>
                <a:cubicBezTo>
                  <a:pt x="2795206" y="469087"/>
                  <a:pt x="2781261" y="464286"/>
                  <a:pt x="2770974" y="454685"/>
                </a:cubicBezTo>
                <a:cubicBezTo>
                  <a:pt x="2760687" y="445084"/>
                  <a:pt x="2755544" y="432282"/>
                  <a:pt x="2755544" y="416280"/>
                </a:cubicBezTo>
                <a:cubicBezTo>
                  <a:pt x="2755544" y="392049"/>
                  <a:pt x="2766288" y="367817"/>
                  <a:pt x="2787776" y="343585"/>
                </a:cubicBezTo>
                <a:cubicBezTo>
                  <a:pt x="2815666" y="314325"/>
                  <a:pt x="2829610" y="297865"/>
                  <a:pt x="2829610" y="294208"/>
                </a:cubicBezTo>
                <a:cubicBezTo>
                  <a:pt x="2829610" y="292379"/>
                  <a:pt x="2828467" y="291465"/>
                  <a:pt x="2826181" y="291465"/>
                </a:cubicBezTo>
                <a:lnTo>
                  <a:pt x="2804236" y="291465"/>
                </a:lnTo>
                <a:cubicBezTo>
                  <a:pt x="2784576" y="291465"/>
                  <a:pt x="2769374" y="286550"/>
                  <a:pt x="2758630" y="276720"/>
                </a:cubicBezTo>
                <a:cubicBezTo>
                  <a:pt x="2747886" y="266890"/>
                  <a:pt x="2742514" y="253288"/>
                  <a:pt x="2742514" y="235915"/>
                </a:cubicBezTo>
                <a:cubicBezTo>
                  <a:pt x="2742514" y="218541"/>
                  <a:pt x="2748343" y="199110"/>
                  <a:pt x="2760002" y="177622"/>
                </a:cubicBezTo>
                <a:cubicBezTo>
                  <a:pt x="2771660" y="156133"/>
                  <a:pt x="2788805" y="127215"/>
                  <a:pt x="2811437" y="90868"/>
                </a:cubicBezTo>
                <a:cubicBezTo>
                  <a:pt x="2834068" y="54521"/>
                  <a:pt x="2849842" y="32575"/>
                  <a:pt x="2858757" y="25031"/>
                </a:cubicBezTo>
                <a:cubicBezTo>
                  <a:pt x="2867672" y="17487"/>
                  <a:pt x="2877959" y="13716"/>
                  <a:pt x="2889618" y="13716"/>
                </a:cubicBezTo>
                <a:close/>
                <a:moveTo>
                  <a:pt x="316839" y="9601"/>
                </a:moveTo>
                <a:cubicBezTo>
                  <a:pt x="370789" y="9601"/>
                  <a:pt x="397764" y="29260"/>
                  <a:pt x="397764" y="68580"/>
                </a:cubicBezTo>
                <a:lnTo>
                  <a:pt x="397764" y="145389"/>
                </a:lnTo>
                <a:cubicBezTo>
                  <a:pt x="397764" y="149504"/>
                  <a:pt x="398564" y="152361"/>
                  <a:pt x="400164" y="153962"/>
                </a:cubicBezTo>
                <a:cubicBezTo>
                  <a:pt x="401764" y="155562"/>
                  <a:pt x="405079" y="156362"/>
                  <a:pt x="410108" y="156362"/>
                </a:cubicBezTo>
                <a:lnTo>
                  <a:pt x="537667" y="156362"/>
                </a:lnTo>
                <a:cubicBezTo>
                  <a:pt x="558698" y="156362"/>
                  <a:pt x="573100" y="162306"/>
                  <a:pt x="580872" y="174193"/>
                </a:cubicBezTo>
                <a:cubicBezTo>
                  <a:pt x="588645" y="186080"/>
                  <a:pt x="592531" y="205168"/>
                  <a:pt x="592531" y="231457"/>
                </a:cubicBezTo>
                <a:cubicBezTo>
                  <a:pt x="592531" y="257746"/>
                  <a:pt x="588873" y="276720"/>
                  <a:pt x="581558" y="288378"/>
                </a:cubicBezTo>
                <a:cubicBezTo>
                  <a:pt x="574243" y="300037"/>
                  <a:pt x="559612" y="305866"/>
                  <a:pt x="537667" y="305866"/>
                </a:cubicBezTo>
                <a:lnTo>
                  <a:pt x="412165" y="305866"/>
                </a:lnTo>
                <a:cubicBezTo>
                  <a:pt x="405765" y="305866"/>
                  <a:pt x="401764" y="306666"/>
                  <a:pt x="400164" y="308267"/>
                </a:cubicBezTo>
                <a:cubicBezTo>
                  <a:pt x="398564" y="309867"/>
                  <a:pt x="397764" y="313639"/>
                  <a:pt x="397764" y="319582"/>
                </a:cubicBezTo>
                <a:lnTo>
                  <a:pt x="397764" y="478688"/>
                </a:lnTo>
                <a:cubicBezTo>
                  <a:pt x="397764" y="483717"/>
                  <a:pt x="398564" y="487032"/>
                  <a:pt x="400164" y="488632"/>
                </a:cubicBezTo>
                <a:cubicBezTo>
                  <a:pt x="401764" y="490232"/>
                  <a:pt x="405993" y="491032"/>
                  <a:pt x="412851" y="491032"/>
                </a:cubicBezTo>
                <a:lnTo>
                  <a:pt x="584987" y="491032"/>
                </a:lnTo>
                <a:cubicBezTo>
                  <a:pt x="603732" y="491032"/>
                  <a:pt x="616534" y="496747"/>
                  <a:pt x="623392" y="508177"/>
                </a:cubicBezTo>
                <a:cubicBezTo>
                  <a:pt x="630250" y="519607"/>
                  <a:pt x="633679" y="538353"/>
                  <a:pt x="633679" y="564413"/>
                </a:cubicBezTo>
                <a:cubicBezTo>
                  <a:pt x="633679" y="590473"/>
                  <a:pt x="630135" y="609333"/>
                  <a:pt x="623049" y="620991"/>
                </a:cubicBezTo>
                <a:cubicBezTo>
                  <a:pt x="615962" y="632650"/>
                  <a:pt x="603275" y="638479"/>
                  <a:pt x="584987" y="638479"/>
                </a:cubicBezTo>
                <a:lnTo>
                  <a:pt x="52120" y="638479"/>
                </a:lnTo>
                <a:cubicBezTo>
                  <a:pt x="32461" y="638479"/>
                  <a:pt x="18859" y="632764"/>
                  <a:pt x="11315" y="621334"/>
                </a:cubicBezTo>
                <a:cubicBezTo>
                  <a:pt x="3771" y="609904"/>
                  <a:pt x="0" y="591045"/>
                  <a:pt x="0" y="564756"/>
                </a:cubicBezTo>
                <a:cubicBezTo>
                  <a:pt x="0" y="538467"/>
                  <a:pt x="4114" y="519607"/>
                  <a:pt x="12344" y="508177"/>
                </a:cubicBezTo>
                <a:cubicBezTo>
                  <a:pt x="20574" y="496747"/>
                  <a:pt x="33832" y="491032"/>
                  <a:pt x="52120" y="491032"/>
                </a:cubicBezTo>
                <a:lnTo>
                  <a:pt x="220827" y="491032"/>
                </a:lnTo>
                <a:cubicBezTo>
                  <a:pt x="226314" y="491032"/>
                  <a:pt x="230200" y="490461"/>
                  <a:pt x="232486" y="489318"/>
                </a:cubicBezTo>
                <a:cubicBezTo>
                  <a:pt x="234772" y="488175"/>
                  <a:pt x="235915" y="484632"/>
                  <a:pt x="235915" y="478688"/>
                </a:cubicBezTo>
                <a:lnTo>
                  <a:pt x="235915" y="319582"/>
                </a:lnTo>
                <a:cubicBezTo>
                  <a:pt x="235915" y="314096"/>
                  <a:pt x="235115" y="310438"/>
                  <a:pt x="233515" y="308610"/>
                </a:cubicBezTo>
                <a:cubicBezTo>
                  <a:pt x="231914" y="306781"/>
                  <a:pt x="227914" y="305866"/>
                  <a:pt x="221513" y="305866"/>
                </a:cubicBezTo>
                <a:lnTo>
                  <a:pt x="96012" y="305866"/>
                </a:lnTo>
                <a:cubicBezTo>
                  <a:pt x="75438" y="305866"/>
                  <a:pt x="61150" y="299923"/>
                  <a:pt x="53149" y="288036"/>
                </a:cubicBezTo>
                <a:cubicBezTo>
                  <a:pt x="45148" y="276148"/>
                  <a:pt x="41148" y="257289"/>
                  <a:pt x="41148" y="231457"/>
                </a:cubicBezTo>
                <a:cubicBezTo>
                  <a:pt x="41148" y="205625"/>
                  <a:pt x="45034" y="186651"/>
                  <a:pt x="52806" y="174536"/>
                </a:cubicBezTo>
                <a:cubicBezTo>
                  <a:pt x="60579" y="162420"/>
                  <a:pt x="74980" y="156362"/>
                  <a:pt x="96012" y="156362"/>
                </a:cubicBezTo>
                <a:lnTo>
                  <a:pt x="227000" y="156362"/>
                </a:lnTo>
                <a:cubicBezTo>
                  <a:pt x="230200" y="156362"/>
                  <a:pt x="232486" y="155562"/>
                  <a:pt x="233857" y="153962"/>
                </a:cubicBezTo>
                <a:cubicBezTo>
                  <a:pt x="235229" y="152361"/>
                  <a:pt x="235915" y="149047"/>
                  <a:pt x="235915" y="144018"/>
                </a:cubicBezTo>
                <a:lnTo>
                  <a:pt x="235915" y="67894"/>
                </a:lnTo>
                <a:cubicBezTo>
                  <a:pt x="235915" y="29032"/>
                  <a:pt x="262890" y="9601"/>
                  <a:pt x="316839" y="9601"/>
                </a:cubicBezTo>
                <a:close/>
                <a:moveTo>
                  <a:pt x="3108731" y="3429"/>
                </a:moveTo>
                <a:cubicBezTo>
                  <a:pt x="3122447" y="3429"/>
                  <a:pt x="3137649" y="7772"/>
                  <a:pt x="3154337" y="16459"/>
                </a:cubicBezTo>
                <a:cubicBezTo>
                  <a:pt x="3171024" y="25146"/>
                  <a:pt x="3180283" y="36575"/>
                  <a:pt x="3182111" y="50749"/>
                </a:cubicBezTo>
                <a:cubicBezTo>
                  <a:pt x="3182569" y="54406"/>
                  <a:pt x="3183597" y="56692"/>
                  <a:pt x="3185198" y="57607"/>
                </a:cubicBezTo>
                <a:cubicBezTo>
                  <a:pt x="3186798" y="58521"/>
                  <a:pt x="3189655" y="58978"/>
                  <a:pt x="3193770" y="58978"/>
                </a:cubicBezTo>
                <a:lnTo>
                  <a:pt x="3298698" y="58978"/>
                </a:lnTo>
                <a:cubicBezTo>
                  <a:pt x="3316528" y="58978"/>
                  <a:pt x="3330473" y="64236"/>
                  <a:pt x="3340531" y="74752"/>
                </a:cubicBezTo>
                <a:cubicBezTo>
                  <a:pt x="3350590" y="85267"/>
                  <a:pt x="3355619" y="100469"/>
                  <a:pt x="3355619" y="120357"/>
                </a:cubicBezTo>
                <a:cubicBezTo>
                  <a:pt x="3355619" y="140246"/>
                  <a:pt x="3347389" y="161848"/>
                  <a:pt x="3330930" y="185166"/>
                </a:cubicBezTo>
                <a:cubicBezTo>
                  <a:pt x="3314471" y="208483"/>
                  <a:pt x="3298469" y="227914"/>
                  <a:pt x="3282924" y="243459"/>
                </a:cubicBezTo>
                <a:cubicBezTo>
                  <a:pt x="3281552" y="244830"/>
                  <a:pt x="3280867" y="246087"/>
                  <a:pt x="3280867" y="247230"/>
                </a:cubicBezTo>
                <a:cubicBezTo>
                  <a:pt x="3280867" y="248373"/>
                  <a:pt x="3284067" y="250431"/>
                  <a:pt x="3290468" y="253403"/>
                </a:cubicBezTo>
                <a:cubicBezTo>
                  <a:pt x="3296869" y="256374"/>
                  <a:pt x="3306470" y="260604"/>
                  <a:pt x="3319272" y="266090"/>
                </a:cubicBezTo>
                <a:cubicBezTo>
                  <a:pt x="3363620" y="284378"/>
                  <a:pt x="3385794" y="309295"/>
                  <a:pt x="3385794" y="340842"/>
                </a:cubicBezTo>
                <a:cubicBezTo>
                  <a:pt x="3385794" y="350443"/>
                  <a:pt x="3383394" y="363359"/>
                  <a:pt x="3378593" y="379590"/>
                </a:cubicBezTo>
                <a:cubicBezTo>
                  <a:pt x="3373793" y="395820"/>
                  <a:pt x="3368421" y="403936"/>
                  <a:pt x="3362477" y="403936"/>
                </a:cubicBezTo>
                <a:cubicBezTo>
                  <a:pt x="3356533" y="403936"/>
                  <a:pt x="3344646" y="395935"/>
                  <a:pt x="3326815" y="379933"/>
                </a:cubicBezTo>
                <a:cubicBezTo>
                  <a:pt x="3312642" y="367131"/>
                  <a:pt x="3274694" y="352044"/>
                  <a:pt x="3212973" y="334670"/>
                </a:cubicBezTo>
                <a:cubicBezTo>
                  <a:pt x="3206572" y="332841"/>
                  <a:pt x="3199257" y="329984"/>
                  <a:pt x="3191027" y="326097"/>
                </a:cubicBezTo>
                <a:cubicBezTo>
                  <a:pt x="3182797" y="322211"/>
                  <a:pt x="3177540" y="320268"/>
                  <a:pt x="3175253" y="320268"/>
                </a:cubicBezTo>
                <a:lnTo>
                  <a:pt x="3165652" y="320954"/>
                </a:lnTo>
                <a:cubicBezTo>
                  <a:pt x="3160166" y="320954"/>
                  <a:pt x="3152051" y="319468"/>
                  <a:pt x="3141306" y="316496"/>
                </a:cubicBezTo>
                <a:cubicBezTo>
                  <a:pt x="3130562" y="313524"/>
                  <a:pt x="3119475" y="312039"/>
                  <a:pt x="3108045" y="312039"/>
                </a:cubicBezTo>
                <a:cubicBezTo>
                  <a:pt x="3086100" y="312039"/>
                  <a:pt x="3068497" y="317868"/>
                  <a:pt x="3055239" y="329526"/>
                </a:cubicBezTo>
                <a:cubicBezTo>
                  <a:pt x="3041980" y="341185"/>
                  <a:pt x="3034436" y="356273"/>
                  <a:pt x="3032607" y="374789"/>
                </a:cubicBezTo>
                <a:cubicBezTo>
                  <a:pt x="3030778" y="393306"/>
                  <a:pt x="3028492" y="405307"/>
                  <a:pt x="3025749" y="410794"/>
                </a:cubicBezTo>
                <a:cubicBezTo>
                  <a:pt x="3023006" y="416280"/>
                  <a:pt x="3018777" y="419023"/>
                  <a:pt x="3013062" y="419023"/>
                </a:cubicBezTo>
                <a:cubicBezTo>
                  <a:pt x="3007347" y="419023"/>
                  <a:pt x="2994659" y="413537"/>
                  <a:pt x="2975000" y="402564"/>
                </a:cubicBezTo>
                <a:cubicBezTo>
                  <a:pt x="2955340" y="391591"/>
                  <a:pt x="2945510" y="376961"/>
                  <a:pt x="2945510" y="358673"/>
                </a:cubicBezTo>
                <a:cubicBezTo>
                  <a:pt x="2945510" y="345414"/>
                  <a:pt x="2949968" y="332613"/>
                  <a:pt x="2958884" y="320268"/>
                </a:cubicBezTo>
                <a:cubicBezTo>
                  <a:pt x="2967799" y="307924"/>
                  <a:pt x="2980486" y="298094"/>
                  <a:pt x="2996946" y="290779"/>
                </a:cubicBezTo>
                <a:cubicBezTo>
                  <a:pt x="3046323" y="268376"/>
                  <a:pt x="3071012" y="255574"/>
                  <a:pt x="3071012" y="252374"/>
                </a:cubicBezTo>
                <a:cubicBezTo>
                  <a:pt x="3071012" y="251002"/>
                  <a:pt x="3069183" y="248145"/>
                  <a:pt x="3065525" y="243801"/>
                </a:cubicBezTo>
                <a:cubicBezTo>
                  <a:pt x="3061868" y="239458"/>
                  <a:pt x="3058896" y="237286"/>
                  <a:pt x="3056610" y="237286"/>
                </a:cubicBezTo>
                <a:cubicBezTo>
                  <a:pt x="3054324" y="237286"/>
                  <a:pt x="3051124" y="237972"/>
                  <a:pt x="3047009" y="239344"/>
                </a:cubicBezTo>
                <a:cubicBezTo>
                  <a:pt x="3042894" y="240715"/>
                  <a:pt x="3038093" y="241401"/>
                  <a:pt x="3032607" y="241401"/>
                </a:cubicBezTo>
                <a:cubicBezTo>
                  <a:pt x="3019806" y="241401"/>
                  <a:pt x="3005975" y="235915"/>
                  <a:pt x="2991116" y="224942"/>
                </a:cubicBezTo>
                <a:cubicBezTo>
                  <a:pt x="2976257" y="213969"/>
                  <a:pt x="2968828" y="199910"/>
                  <a:pt x="2968828" y="182765"/>
                </a:cubicBezTo>
                <a:cubicBezTo>
                  <a:pt x="2968828" y="165620"/>
                  <a:pt x="2976143" y="147904"/>
                  <a:pt x="2990773" y="129616"/>
                </a:cubicBezTo>
                <a:cubicBezTo>
                  <a:pt x="3017291" y="98069"/>
                  <a:pt x="3038322" y="69151"/>
                  <a:pt x="3053867" y="42862"/>
                </a:cubicBezTo>
                <a:cubicBezTo>
                  <a:pt x="3069412" y="16573"/>
                  <a:pt x="3087700" y="3429"/>
                  <a:pt x="3108731" y="3429"/>
                </a:cubicBezTo>
                <a:close/>
                <a:moveTo>
                  <a:pt x="3576789" y="2743"/>
                </a:moveTo>
                <a:cubicBezTo>
                  <a:pt x="3600793" y="2743"/>
                  <a:pt x="3617137" y="6286"/>
                  <a:pt x="3625824" y="13373"/>
                </a:cubicBezTo>
                <a:cubicBezTo>
                  <a:pt x="3634511" y="20459"/>
                  <a:pt x="3638854" y="35204"/>
                  <a:pt x="3638854" y="57607"/>
                </a:cubicBezTo>
                <a:lnTo>
                  <a:pt x="3638854" y="111099"/>
                </a:lnTo>
                <a:cubicBezTo>
                  <a:pt x="3638854" y="113842"/>
                  <a:pt x="3642055" y="115214"/>
                  <a:pt x="3648456" y="115214"/>
                </a:cubicBezTo>
                <a:cubicBezTo>
                  <a:pt x="3666743" y="115214"/>
                  <a:pt x="3679774" y="119672"/>
                  <a:pt x="3687546" y="128587"/>
                </a:cubicBezTo>
                <a:cubicBezTo>
                  <a:pt x="3695318" y="137502"/>
                  <a:pt x="3699205" y="152704"/>
                  <a:pt x="3699205" y="174193"/>
                </a:cubicBezTo>
                <a:cubicBezTo>
                  <a:pt x="3699205" y="195681"/>
                  <a:pt x="3695318" y="210769"/>
                  <a:pt x="3687546" y="219456"/>
                </a:cubicBezTo>
                <a:cubicBezTo>
                  <a:pt x="3679774" y="228142"/>
                  <a:pt x="3666743" y="232486"/>
                  <a:pt x="3648456" y="232486"/>
                </a:cubicBezTo>
                <a:cubicBezTo>
                  <a:pt x="3642055" y="232486"/>
                  <a:pt x="3638854" y="234086"/>
                  <a:pt x="3638854" y="237286"/>
                </a:cubicBezTo>
                <a:lnTo>
                  <a:pt x="3638854" y="273634"/>
                </a:lnTo>
                <a:cubicBezTo>
                  <a:pt x="3638854" y="276834"/>
                  <a:pt x="3641940" y="277406"/>
                  <a:pt x="3648113" y="275348"/>
                </a:cubicBezTo>
                <a:cubicBezTo>
                  <a:pt x="3654285" y="273291"/>
                  <a:pt x="3660571" y="272262"/>
                  <a:pt x="3666972" y="272262"/>
                </a:cubicBezTo>
                <a:cubicBezTo>
                  <a:pt x="3681602" y="272262"/>
                  <a:pt x="3692232" y="279920"/>
                  <a:pt x="3698862" y="295236"/>
                </a:cubicBezTo>
                <a:cubicBezTo>
                  <a:pt x="3705491" y="310553"/>
                  <a:pt x="3708806" y="323926"/>
                  <a:pt x="3708806" y="335356"/>
                </a:cubicBezTo>
                <a:cubicBezTo>
                  <a:pt x="3708806" y="346786"/>
                  <a:pt x="3705720" y="357530"/>
                  <a:pt x="3699548" y="367588"/>
                </a:cubicBezTo>
                <a:cubicBezTo>
                  <a:pt x="3693376" y="377647"/>
                  <a:pt x="3675430" y="388162"/>
                  <a:pt x="3645712" y="399135"/>
                </a:cubicBezTo>
                <a:cubicBezTo>
                  <a:pt x="3641140" y="400507"/>
                  <a:pt x="3638854" y="403250"/>
                  <a:pt x="3638854" y="407365"/>
                </a:cubicBezTo>
                <a:lnTo>
                  <a:pt x="3638854" y="553440"/>
                </a:lnTo>
                <a:cubicBezTo>
                  <a:pt x="3638854" y="586816"/>
                  <a:pt x="3635197" y="608190"/>
                  <a:pt x="3627882" y="617562"/>
                </a:cubicBezTo>
                <a:cubicBezTo>
                  <a:pt x="3620566" y="626935"/>
                  <a:pt x="3609822" y="633107"/>
                  <a:pt x="3595649" y="636079"/>
                </a:cubicBezTo>
                <a:cubicBezTo>
                  <a:pt x="3581476" y="639051"/>
                  <a:pt x="3557130" y="640537"/>
                  <a:pt x="3522611" y="640537"/>
                </a:cubicBezTo>
                <a:cubicBezTo>
                  <a:pt x="3488093" y="640537"/>
                  <a:pt x="3464661" y="635850"/>
                  <a:pt x="3452317" y="626478"/>
                </a:cubicBezTo>
                <a:cubicBezTo>
                  <a:pt x="3439972" y="617105"/>
                  <a:pt x="3433800" y="599617"/>
                  <a:pt x="3433800" y="574014"/>
                </a:cubicBezTo>
                <a:cubicBezTo>
                  <a:pt x="3433800" y="548411"/>
                  <a:pt x="3436543" y="531837"/>
                  <a:pt x="3442030" y="524294"/>
                </a:cubicBezTo>
                <a:cubicBezTo>
                  <a:pt x="3447516" y="516750"/>
                  <a:pt x="3458946" y="513664"/>
                  <a:pt x="3476320" y="515035"/>
                </a:cubicBezTo>
                <a:cubicBezTo>
                  <a:pt x="3483178" y="515493"/>
                  <a:pt x="3489464" y="515721"/>
                  <a:pt x="3495179" y="515721"/>
                </a:cubicBezTo>
                <a:cubicBezTo>
                  <a:pt x="3500894" y="515721"/>
                  <a:pt x="3505352" y="515035"/>
                  <a:pt x="3508552" y="513664"/>
                </a:cubicBezTo>
                <a:cubicBezTo>
                  <a:pt x="3511753" y="512292"/>
                  <a:pt x="3513353" y="508635"/>
                  <a:pt x="3513353" y="502691"/>
                </a:cubicBezTo>
                <a:lnTo>
                  <a:pt x="3513353" y="449884"/>
                </a:lnTo>
                <a:cubicBezTo>
                  <a:pt x="3513353" y="446227"/>
                  <a:pt x="3511524" y="444855"/>
                  <a:pt x="3507866" y="445770"/>
                </a:cubicBezTo>
                <a:cubicBezTo>
                  <a:pt x="3495522" y="448970"/>
                  <a:pt x="3484778" y="450570"/>
                  <a:pt x="3475634" y="450570"/>
                </a:cubicBezTo>
                <a:cubicBezTo>
                  <a:pt x="3441801" y="450570"/>
                  <a:pt x="3424885" y="427253"/>
                  <a:pt x="3424885" y="380619"/>
                </a:cubicBezTo>
                <a:cubicBezTo>
                  <a:pt x="3424885" y="368274"/>
                  <a:pt x="3427628" y="358902"/>
                  <a:pt x="3433114" y="352501"/>
                </a:cubicBezTo>
                <a:cubicBezTo>
                  <a:pt x="3438601" y="346100"/>
                  <a:pt x="3451859" y="340385"/>
                  <a:pt x="3472891" y="335356"/>
                </a:cubicBezTo>
                <a:cubicBezTo>
                  <a:pt x="3493922" y="330327"/>
                  <a:pt x="3505924" y="327240"/>
                  <a:pt x="3508895" y="326097"/>
                </a:cubicBezTo>
                <a:cubicBezTo>
                  <a:pt x="3511867" y="324954"/>
                  <a:pt x="3513353" y="323011"/>
                  <a:pt x="3513353" y="320268"/>
                </a:cubicBezTo>
                <a:lnTo>
                  <a:pt x="3513353" y="238658"/>
                </a:lnTo>
                <a:cubicBezTo>
                  <a:pt x="3513353" y="234543"/>
                  <a:pt x="3510838" y="232486"/>
                  <a:pt x="3505809" y="232486"/>
                </a:cubicBezTo>
                <a:lnTo>
                  <a:pt x="3486607" y="232486"/>
                </a:lnTo>
                <a:cubicBezTo>
                  <a:pt x="3468319" y="232486"/>
                  <a:pt x="3455288" y="227914"/>
                  <a:pt x="3447516" y="218770"/>
                </a:cubicBezTo>
                <a:cubicBezTo>
                  <a:pt x="3439744" y="209626"/>
                  <a:pt x="3435858" y="194767"/>
                  <a:pt x="3435858" y="174193"/>
                </a:cubicBezTo>
                <a:cubicBezTo>
                  <a:pt x="3435858" y="153619"/>
                  <a:pt x="3439858" y="138645"/>
                  <a:pt x="3447859" y="129273"/>
                </a:cubicBezTo>
                <a:cubicBezTo>
                  <a:pt x="3455860" y="119900"/>
                  <a:pt x="3468776" y="115214"/>
                  <a:pt x="3486607" y="115214"/>
                </a:cubicBezTo>
                <a:lnTo>
                  <a:pt x="3507181" y="115214"/>
                </a:lnTo>
                <a:cubicBezTo>
                  <a:pt x="3511296" y="115214"/>
                  <a:pt x="3513353" y="112699"/>
                  <a:pt x="3513353" y="107670"/>
                </a:cubicBezTo>
                <a:lnTo>
                  <a:pt x="3513353" y="57607"/>
                </a:lnTo>
                <a:cubicBezTo>
                  <a:pt x="3513353" y="33375"/>
                  <a:pt x="3517925" y="18173"/>
                  <a:pt x="3527069" y="12001"/>
                </a:cubicBezTo>
                <a:cubicBezTo>
                  <a:pt x="3536213" y="5829"/>
                  <a:pt x="3552786" y="2743"/>
                  <a:pt x="3576789" y="2743"/>
                </a:cubicBezTo>
                <a:close/>
                <a:moveTo>
                  <a:pt x="2222335" y="2057"/>
                </a:moveTo>
                <a:cubicBezTo>
                  <a:pt x="2235822" y="2057"/>
                  <a:pt x="2247366" y="3429"/>
                  <a:pt x="2256967" y="6172"/>
                </a:cubicBezTo>
                <a:cubicBezTo>
                  <a:pt x="2266569" y="8915"/>
                  <a:pt x="2274227" y="13144"/>
                  <a:pt x="2279942" y="18859"/>
                </a:cubicBezTo>
                <a:cubicBezTo>
                  <a:pt x="2285657" y="24574"/>
                  <a:pt x="2291943" y="33147"/>
                  <a:pt x="2298801" y="44577"/>
                </a:cubicBezTo>
                <a:cubicBezTo>
                  <a:pt x="2302916" y="50977"/>
                  <a:pt x="2307031" y="54178"/>
                  <a:pt x="2311146" y="54178"/>
                </a:cubicBezTo>
                <a:lnTo>
                  <a:pt x="2625242" y="54178"/>
                </a:lnTo>
                <a:cubicBezTo>
                  <a:pt x="2646273" y="54178"/>
                  <a:pt x="2660903" y="58293"/>
                  <a:pt x="2669133" y="66522"/>
                </a:cubicBezTo>
                <a:cubicBezTo>
                  <a:pt x="2677363" y="74752"/>
                  <a:pt x="2681478" y="90525"/>
                  <a:pt x="2681478" y="113842"/>
                </a:cubicBezTo>
                <a:cubicBezTo>
                  <a:pt x="2681478" y="137160"/>
                  <a:pt x="2677706" y="152933"/>
                  <a:pt x="2670162" y="161163"/>
                </a:cubicBezTo>
                <a:cubicBezTo>
                  <a:pt x="2662618" y="169392"/>
                  <a:pt x="2647645" y="173507"/>
                  <a:pt x="2625242" y="173507"/>
                </a:cubicBezTo>
                <a:lnTo>
                  <a:pt x="2514828" y="173507"/>
                </a:lnTo>
                <a:cubicBezTo>
                  <a:pt x="2508884" y="173507"/>
                  <a:pt x="2505913" y="176479"/>
                  <a:pt x="2505913" y="182422"/>
                </a:cubicBezTo>
                <a:lnTo>
                  <a:pt x="2505913" y="225628"/>
                </a:lnTo>
                <a:cubicBezTo>
                  <a:pt x="2505913" y="231571"/>
                  <a:pt x="2508884" y="234543"/>
                  <a:pt x="2514828" y="234543"/>
                </a:cubicBezTo>
                <a:lnTo>
                  <a:pt x="2610154" y="234543"/>
                </a:lnTo>
                <a:cubicBezTo>
                  <a:pt x="2630728" y="234543"/>
                  <a:pt x="2645359" y="239001"/>
                  <a:pt x="2654046" y="247916"/>
                </a:cubicBezTo>
                <a:cubicBezTo>
                  <a:pt x="2662732" y="256832"/>
                  <a:pt x="2667076" y="272148"/>
                  <a:pt x="2667076" y="293865"/>
                </a:cubicBezTo>
                <a:cubicBezTo>
                  <a:pt x="2667076" y="315582"/>
                  <a:pt x="2662732" y="330098"/>
                  <a:pt x="2654046" y="337413"/>
                </a:cubicBezTo>
                <a:cubicBezTo>
                  <a:pt x="2645359" y="344728"/>
                  <a:pt x="2630728" y="348386"/>
                  <a:pt x="2610154" y="348386"/>
                </a:cubicBezTo>
                <a:lnTo>
                  <a:pt x="2516886" y="348386"/>
                </a:lnTo>
                <a:cubicBezTo>
                  <a:pt x="2509570" y="348386"/>
                  <a:pt x="2505913" y="351586"/>
                  <a:pt x="2505913" y="357987"/>
                </a:cubicBezTo>
                <a:lnTo>
                  <a:pt x="2505913" y="404622"/>
                </a:lnTo>
                <a:cubicBezTo>
                  <a:pt x="2505913" y="411022"/>
                  <a:pt x="2509570" y="414223"/>
                  <a:pt x="2516886" y="414223"/>
                </a:cubicBezTo>
                <a:lnTo>
                  <a:pt x="2639644" y="414223"/>
                </a:lnTo>
                <a:cubicBezTo>
                  <a:pt x="2661132" y="414223"/>
                  <a:pt x="2675648" y="418338"/>
                  <a:pt x="2683192" y="426567"/>
                </a:cubicBezTo>
                <a:cubicBezTo>
                  <a:pt x="2690736" y="434797"/>
                  <a:pt x="2694508" y="451142"/>
                  <a:pt x="2694508" y="475602"/>
                </a:cubicBezTo>
                <a:cubicBezTo>
                  <a:pt x="2694508" y="500062"/>
                  <a:pt x="2690850" y="516521"/>
                  <a:pt x="2683535" y="524979"/>
                </a:cubicBezTo>
                <a:cubicBezTo>
                  <a:pt x="2676220" y="533438"/>
                  <a:pt x="2661589" y="537667"/>
                  <a:pt x="2639644" y="537667"/>
                </a:cubicBezTo>
                <a:lnTo>
                  <a:pt x="2517571" y="537667"/>
                </a:lnTo>
                <a:cubicBezTo>
                  <a:pt x="2512999" y="537667"/>
                  <a:pt x="2509913" y="538353"/>
                  <a:pt x="2508313" y="539724"/>
                </a:cubicBezTo>
                <a:cubicBezTo>
                  <a:pt x="2506713" y="541096"/>
                  <a:pt x="2505913" y="544296"/>
                  <a:pt x="2505913" y="549325"/>
                </a:cubicBezTo>
                <a:lnTo>
                  <a:pt x="2505913" y="592531"/>
                </a:lnTo>
                <a:cubicBezTo>
                  <a:pt x="2505913" y="611733"/>
                  <a:pt x="2500198" y="625449"/>
                  <a:pt x="2488768" y="633679"/>
                </a:cubicBezTo>
                <a:cubicBezTo>
                  <a:pt x="2477338" y="641908"/>
                  <a:pt x="2459621" y="646023"/>
                  <a:pt x="2435618" y="646023"/>
                </a:cubicBezTo>
                <a:cubicBezTo>
                  <a:pt x="2411615" y="646023"/>
                  <a:pt x="2393899" y="641908"/>
                  <a:pt x="2382469" y="633679"/>
                </a:cubicBezTo>
                <a:cubicBezTo>
                  <a:pt x="2371039" y="625449"/>
                  <a:pt x="2365324" y="611733"/>
                  <a:pt x="2365324" y="592531"/>
                </a:cubicBezTo>
                <a:lnTo>
                  <a:pt x="2365324" y="550697"/>
                </a:lnTo>
                <a:cubicBezTo>
                  <a:pt x="2365324" y="545668"/>
                  <a:pt x="2364409" y="542239"/>
                  <a:pt x="2362581" y="540410"/>
                </a:cubicBezTo>
                <a:cubicBezTo>
                  <a:pt x="2360752" y="538581"/>
                  <a:pt x="2357780" y="537667"/>
                  <a:pt x="2353665" y="537667"/>
                </a:cubicBezTo>
                <a:lnTo>
                  <a:pt x="2132152" y="537667"/>
                </a:lnTo>
                <a:cubicBezTo>
                  <a:pt x="2110206" y="537667"/>
                  <a:pt x="2095462" y="533323"/>
                  <a:pt x="2087918" y="524637"/>
                </a:cubicBezTo>
                <a:cubicBezTo>
                  <a:pt x="2080374" y="515950"/>
                  <a:pt x="2076602" y="499605"/>
                  <a:pt x="2076602" y="475602"/>
                </a:cubicBezTo>
                <a:cubicBezTo>
                  <a:pt x="2076602" y="451599"/>
                  <a:pt x="2080488" y="435368"/>
                  <a:pt x="2088261" y="426910"/>
                </a:cubicBezTo>
                <a:cubicBezTo>
                  <a:pt x="2096033" y="418452"/>
                  <a:pt x="2110663" y="414223"/>
                  <a:pt x="2132152" y="414223"/>
                </a:cubicBezTo>
                <a:lnTo>
                  <a:pt x="2150668" y="414223"/>
                </a:lnTo>
                <a:cubicBezTo>
                  <a:pt x="2153869" y="414223"/>
                  <a:pt x="2156269" y="413766"/>
                  <a:pt x="2157869" y="412851"/>
                </a:cubicBezTo>
                <a:cubicBezTo>
                  <a:pt x="2159470" y="411937"/>
                  <a:pt x="2160270" y="409879"/>
                  <a:pt x="2160270" y="406679"/>
                </a:cubicBezTo>
                <a:lnTo>
                  <a:pt x="2160270" y="350443"/>
                </a:lnTo>
                <a:cubicBezTo>
                  <a:pt x="2160270" y="340842"/>
                  <a:pt x="2161070" y="334556"/>
                  <a:pt x="2162670" y="331584"/>
                </a:cubicBezTo>
                <a:cubicBezTo>
                  <a:pt x="2164270" y="328612"/>
                  <a:pt x="2170099" y="325297"/>
                  <a:pt x="2180158" y="321640"/>
                </a:cubicBezTo>
                <a:cubicBezTo>
                  <a:pt x="2190216" y="317982"/>
                  <a:pt x="2200160" y="311010"/>
                  <a:pt x="2209990" y="300723"/>
                </a:cubicBezTo>
                <a:cubicBezTo>
                  <a:pt x="2219820" y="290436"/>
                  <a:pt x="2229535" y="278091"/>
                  <a:pt x="2239137" y="263690"/>
                </a:cubicBezTo>
                <a:cubicBezTo>
                  <a:pt x="2248738" y="249288"/>
                  <a:pt x="2255710" y="240830"/>
                  <a:pt x="2260053" y="238315"/>
                </a:cubicBezTo>
                <a:cubicBezTo>
                  <a:pt x="2264397" y="235800"/>
                  <a:pt x="2270683" y="234543"/>
                  <a:pt x="2278913" y="234543"/>
                </a:cubicBezTo>
                <a:lnTo>
                  <a:pt x="2357094" y="234543"/>
                </a:lnTo>
                <a:cubicBezTo>
                  <a:pt x="2362581" y="234543"/>
                  <a:pt x="2365324" y="232486"/>
                  <a:pt x="2365324" y="228371"/>
                </a:cubicBezTo>
                <a:lnTo>
                  <a:pt x="2365324" y="183108"/>
                </a:lnTo>
                <a:cubicBezTo>
                  <a:pt x="2365324" y="179451"/>
                  <a:pt x="2364867" y="176936"/>
                  <a:pt x="2363952" y="175564"/>
                </a:cubicBezTo>
                <a:cubicBezTo>
                  <a:pt x="2363038" y="174193"/>
                  <a:pt x="2360752" y="173507"/>
                  <a:pt x="2357094" y="173507"/>
                </a:cubicBezTo>
                <a:lnTo>
                  <a:pt x="2281656" y="173507"/>
                </a:lnTo>
                <a:cubicBezTo>
                  <a:pt x="2273884" y="173507"/>
                  <a:pt x="2268283" y="174879"/>
                  <a:pt x="2264854" y="177622"/>
                </a:cubicBezTo>
                <a:cubicBezTo>
                  <a:pt x="2261425" y="180365"/>
                  <a:pt x="2257196" y="186766"/>
                  <a:pt x="2252167" y="196824"/>
                </a:cubicBezTo>
                <a:cubicBezTo>
                  <a:pt x="2238908" y="221513"/>
                  <a:pt x="2222106" y="245973"/>
                  <a:pt x="2201760" y="270205"/>
                </a:cubicBezTo>
                <a:cubicBezTo>
                  <a:pt x="2181415" y="294436"/>
                  <a:pt x="2163241" y="306552"/>
                  <a:pt x="2147239" y="306552"/>
                </a:cubicBezTo>
                <a:cubicBezTo>
                  <a:pt x="2131237" y="306552"/>
                  <a:pt x="2114207" y="299694"/>
                  <a:pt x="2096147" y="285978"/>
                </a:cubicBezTo>
                <a:cubicBezTo>
                  <a:pt x="2078088" y="272262"/>
                  <a:pt x="2069172" y="256946"/>
                  <a:pt x="2069401" y="240030"/>
                </a:cubicBezTo>
                <a:cubicBezTo>
                  <a:pt x="2069630" y="223113"/>
                  <a:pt x="2078202" y="202082"/>
                  <a:pt x="2095119" y="176936"/>
                </a:cubicBezTo>
                <a:cubicBezTo>
                  <a:pt x="2119807" y="142189"/>
                  <a:pt x="2142439" y="101041"/>
                  <a:pt x="2163013" y="53492"/>
                </a:cubicBezTo>
                <a:cubicBezTo>
                  <a:pt x="2171700" y="34290"/>
                  <a:pt x="2180386" y="20916"/>
                  <a:pt x="2189073" y="13373"/>
                </a:cubicBezTo>
                <a:cubicBezTo>
                  <a:pt x="2197760" y="5829"/>
                  <a:pt x="2208847" y="2057"/>
                  <a:pt x="2222335" y="2057"/>
                </a:cubicBezTo>
                <a:close/>
                <a:moveTo>
                  <a:pt x="4267733" y="0"/>
                </a:moveTo>
                <a:cubicBezTo>
                  <a:pt x="4278249" y="0"/>
                  <a:pt x="4290593" y="2286"/>
                  <a:pt x="4304766" y="6858"/>
                </a:cubicBezTo>
                <a:cubicBezTo>
                  <a:pt x="4318940" y="11430"/>
                  <a:pt x="4329798" y="16916"/>
                  <a:pt x="4337342" y="23317"/>
                </a:cubicBezTo>
                <a:cubicBezTo>
                  <a:pt x="4344886" y="29718"/>
                  <a:pt x="4348657" y="40919"/>
                  <a:pt x="4348657" y="56921"/>
                </a:cubicBezTo>
                <a:cubicBezTo>
                  <a:pt x="4348657" y="66522"/>
                  <a:pt x="4353572" y="71323"/>
                  <a:pt x="4363402" y="71323"/>
                </a:cubicBezTo>
                <a:cubicBezTo>
                  <a:pt x="4373232" y="71323"/>
                  <a:pt x="4379290" y="69723"/>
                  <a:pt x="4381576" y="66522"/>
                </a:cubicBezTo>
                <a:cubicBezTo>
                  <a:pt x="4383862" y="63322"/>
                  <a:pt x="4385005" y="54635"/>
                  <a:pt x="4385005" y="40462"/>
                </a:cubicBezTo>
                <a:cubicBezTo>
                  <a:pt x="4385005" y="26289"/>
                  <a:pt x="4390377" y="16916"/>
                  <a:pt x="4401121" y="12344"/>
                </a:cubicBezTo>
                <a:cubicBezTo>
                  <a:pt x="4411865" y="7772"/>
                  <a:pt x="4429010" y="5486"/>
                  <a:pt x="4452556" y="5486"/>
                </a:cubicBezTo>
                <a:cubicBezTo>
                  <a:pt x="4476102" y="5486"/>
                  <a:pt x="4492561" y="7886"/>
                  <a:pt x="4501934" y="12687"/>
                </a:cubicBezTo>
                <a:cubicBezTo>
                  <a:pt x="4511306" y="17487"/>
                  <a:pt x="4515992" y="26746"/>
                  <a:pt x="4515992" y="40462"/>
                </a:cubicBezTo>
                <a:cubicBezTo>
                  <a:pt x="4515992" y="54178"/>
                  <a:pt x="4517136" y="62750"/>
                  <a:pt x="4519422" y="66179"/>
                </a:cubicBezTo>
                <a:cubicBezTo>
                  <a:pt x="4521708" y="69608"/>
                  <a:pt x="4526736" y="71323"/>
                  <a:pt x="4534509" y="71323"/>
                </a:cubicBezTo>
                <a:lnTo>
                  <a:pt x="4664125" y="71323"/>
                </a:lnTo>
                <a:cubicBezTo>
                  <a:pt x="4704358" y="71323"/>
                  <a:pt x="4724476" y="91554"/>
                  <a:pt x="4724476" y="132016"/>
                </a:cubicBezTo>
                <a:cubicBezTo>
                  <a:pt x="4724476" y="172478"/>
                  <a:pt x="4704358" y="192709"/>
                  <a:pt x="4664125" y="192709"/>
                </a:cubicBezTo>
                <a:lnTo>
                  <a:pt x="4527651" y="192709"/>
                </a:lnTo>
                <a:cubicBezTo>
                  <a:pt x="4522164" y="192709"/>
                  <a:pt x="4518507" y="193738"/>
                  <a:pt x="4516678" y="195795"/>
                </a:cubicBezTo>
                <a:cubicBezTo>
                  <a:pt x="4514850" y="197853"/>
                  <a:pt x="4513935" y="203454"/>
                  <a:pt x="4513935" y="212598"/>
                </a:cubicBezTo>
                <a:cubicBezTo>
                  <a:pt x="4513935" y="221742"/>
                  <a:pt x="4518507" y="226314"/>
                  <a:pt x="4527651" y="226314"/>
                </a:cubicBezTo>
                <a:lnTo>
                  <a:pt x="4701844" y="226314"/>
                </a:lnTo>
                <a:cubicBezTo>
                  <a:pt x="4735220" y="226314"/>
                  <a:pt x="4751908" y="244259"/>
                  <a:pt x="4751908" y="280149"/>
                </a:cubicBezTo>
                <a:cubicBezTo>
                  <a:pt x="4751908" y="316039"/>
                  <a:pt x="4735220" y="333984"/>
                  <a:pt x="4701844" y="333984"/>
                </a:cubicBezTo>
                <a:lnTo>
                  <a:pt x="4165549" y="333984"/>
                </a:lnTo>
                <a:cubicBezTo>
                  <a:pt x="4131716" y="333984"/>
                  <a:pt x="4114800" y="316153"/>
                  <a:pt x="4114800" y="280492"/>
                </a:cubicBezTo>
                <a:cubicBezTo>
                  <a:pt x="4114800" y="261747"/>
                  <a:pt x="4119143" y="252374"/>
                  <a:pt x="4127830" y="252374"/>
                </a:cubicBezTo>
                <a:cubicBezTo>
                  <a:pt x="4130116" y="252374"/>
                  <a:pt x="4132402" y="253060"/>
                  <a:pt x="4134688" y="254431"/>
                </a:cubicBezTo>
                <a:cubicBezTo>
                  <a:pt x="4162577" y="270891"/>
                  <a:pt x="4187495" y="279120"/>
                  <a:pt x="4209440" y="279120"/>
                </a:cubicBezTo>
                <a:cubicBezTo>
                  <a:pt x="4238244" y="279120"/>
                  <a:pt x="4264761" y="265633"/>
                  <a:pt x="4288993" y="238658"/>
                </a:cubicBezTo>
                <a:cubicBezTo>
                  <a:pt x="4294022" y="233172"/>
                  <a:pt x="4297679" y="229743"/>
                  <a:pt x="4299966" y="228371"/>
                </a:cubicBezTo>
                <a:cubicBezTo>
                  <a:pt x="4302252" y="226999"/>
                  <a:pt x="4305909" y="226314"/>
                  <a:pt x="4310939" y="226314"/>
                </a:cubicBezTo>
                <a:lnTo>
                  <a:pt x="4369917" y="226314"/>
                </a:lnTo>
                <a:cubicBezTo>
                  <a:pt x="4375861" y="226314"/>
                  <a:pt x="4379861" y="225285"/>
                  <a:pt x="4381919" y="223227"/>
                </a:cubicBezTo>
                <a:cubicBezTo>
                  <a:pt x="4383976" y="221170"/>
                  <a:pt x="4385005" y="216712"/>
                  <a:pt x="4385005" y="209854"/>
                </a:cubicBezTo>
                <a:cubicBezTo>
                  <a:pt x="4385005" y="202996"/>
                  <a:pt x="4383862" y="198424"/>
                  <a:pt x="4381576" y="196138"/>
                </a:cubicBezTo>
                <a:cubicBezTo>
                  <a:pt x="4379290" y="193852"/>
                  <a:pt x="4375175" y="192709"/>
                  <a:pt x="4369231" y="192709"/>
                </a:cubicBezTo>
                <a:lnTo>
                  <a:pt x="4299280" y="192709"/>
                </a:lnTo>
                <a:cubicBezTo>
                  <a:pt x="4291507" y="192709"/>
                  <a:pt x="4286364" y="193167"/>
                  <a:pt x="4283849" y="194081"/>
                </a:cubicBezTo>
                <a:cubicBezTo>
                  <a:pt x="4281335" y="194995"/>
                  <a:pt x="4278935" y="197510"/>
                  <a:pt x="4276648" y="201625"/>
                </a:cubicBezTo>
                <a:cubicBezTo>
                  <a:pt x="4258818" y="231800"/>
                  <a:pt x="4235729" y="246888"/>
                  <a:pt x="4207383" y="246888"/>
                </a:cubicBezTo>
                <a:cubicBezTo>
                  <a:pt x="4189095" y="246888"/>
                  <a:pt x="4170921" y="240830"/>
                  <a:pt x="4152862" y="228714"/>
                </a:cubicBezTo>
                <a:cubicBezTo>
                  <a:pt x="4134802" y="216598"/>
                  <a:pt x="4125773" y="202311"/>
                  <a:pt x="4125773" y="185851"/>
                </a:cubicBezTo>
                <a:cubicBezTo>
                  <a:pt x="4125773" y="175793"/>
                  <a:pt x="4129659" y="165277"/>
                  <a:pt x="4137431" y="154305"/>
                </a:cubicBezTo>
                <a:cubicBezTo>
                  <a:pt x="4162120" y="120015"/>
                  <a:pt x="4184523" y="82981"/>
                  <a:pt x="4204640" y="43205"/>
                </a:cubicBezTo>
                <a:cubicBezTo>
                  <a:pt x="4220184" y="14401"/>
                  <a:pt x="4241216" y="0"/>
                  <a:pt x="4267733" y="0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3 </a:t>
            </a:r>
            <a:r>
              <a:rPr lang="zh-CN" altLang="en-US" dirty="0" smtClean="0">
                <a:latin typeface="思源宋体 CN" panose="02020400000000000000" pitchFamily="18" charset="-122"/>
                <a:ea typeface="思源宋体 CN" panose="02020400000000000000" pitchFamily="18" charset="-122"/>
              </a:rPr>
              <a:t>相交后结果</a:t>
            </a:r>
            <a:endParaRPr lang="en-US" altLang="zh-CN" dirty="0" smtClean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7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2686" y="2672368"/>
            <a:ext cx="3366627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我们的地球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30994" y="2064774"/>
            <a:ext cx="1779638" cy="1759974"/>
          </a:xfrm>
          <a:prstGeom prst="ellipse">
            <a:avLst/>
          </a:prstGeom>
          <a:solidFill>
            <a:srgbClr val="01C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应用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协议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67162"/>
            <a:ext cx="10287000" cy="57816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848E30A-499F-4B1D-A699-8DA2E81AE2E2}"/>
              </a:ext>
            </a:extLst>
          </p:cNvPr>
          <p:cNvSpPr/>
          <p:nvPr/>
        </p:nvSpPr>
        <p:spPr>
          <a:xfrm>
            <a:off x="7711755" y="1974946"/>
            <a:ext cx="1372740" cy="137274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A7EBDE-2773-4806-ADA0-79C414563D41}"/>
              </a:ext>
            </a:extLst>
          </p:cNvPr>
          <p:cNvSpPr/>
          <p:nvPr/>
        </p:nvSpPr>
        <p:spPr>
          <a:xfrm>
            <a:off x="9906315" y="346508"/>
            <a:ext cx="1372740" cy="1372740"/>
          </a:xfrm>
          <a:prstGeom prst="ellipse">
            <a:avLst/>
          </a:prstGeom>
          <a:gradFill flip="none" rotWithShape="1">
            <a:gsLst>
              <a:gs pos="41000">
                <a:schemeClr val="tx1">
                  <a:alpha val="0"/>
                </a:schemeClr>
              </a:gs>
              <a:gs pos="80000">
                <a:srgbClr val="37DDF1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C1F4D5-9915-408B-AD17-DB6733D85DF4}"/>
              </a:ext>
            </a:extLst>
          </p:cNvPr>
          <p:cNvSpPr/>
          <p:nvPr/>
        </p:nvSpPr>
        <p:spPr>
          <a:xfrm>
            <a:off x="8169298" y="416237"/>
            <a:ext cx="1372740" cy="1372740"/>
          </a:xfrm>
          <a:prstGeom prst="ellipse">
            <a:avLst/>
          </a:prstGeom>
          <a:gradFill flip="none" rotWithShape="1">
            <a:gsLst>
              <a:gs pos="55000">
                <a:schemeClr val="tx1">
                  <a:alpha val="0"/>
                </a:schemeClr>
              </a:gs>
              <a:gs pos="87000">
                <a:srgbClr val="37DDF1"/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A296B3-1867-4D1D-9320-771DDE7FC2A8}"/>
              </a:ext>
            </a:extLst>
          </p:cNvPr>
          <p:cNvSpPr/>
          <p:nvPr/>
        </p:nvSpPr>
        <p:spPr>
          <a:xfrm>
            <a:off x="10016240" y="2059233"/>
            <a:ext cx="1372740" cy="1372740"/>
          </a:xfrm>
          <a:prstGeom prst="ellipse">
            <a:avLst/>
          </a:prstGeom>
          <a:gradFill flip="none" rotWithShape="1">
            <a:gsLst>
              <a:gs pos="53000">
                <a:schemeClr val="tx1">
                  <a:alpha val="0"/>
                </a:schemeClr>
              </a:gs>
              <a:gs pos="88000">
                <a:srgbClr val="FE199B"/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1DB6DB-CACD-4042-B213-B94464B30A52}"/>
              </a:ext>
            </a:extLst>
          </p:cNvPr>
          <p:cNvGrpSpPr/>
          <p:nvPr/>
        </p:nvGrpSpPr>
        <p:grpSpPr>
          <a:xfrm>
            <a:off x="2373412" y="871645"/>
            <a:ext cx="1372740" cy="1372740"/>
            <a:chOff x="5557113" y="1432842"/>
            <a:chExt cx="1372740" cy="137274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848E30A-499F-4B1D-A699-8DA2E81AE2E2}"/>
                </a:ext>
              </a:extLst>
            </p:cNvPr>
            <p:cNvSpPr/>
            <p:nvPr/>
          </p:nvSpPr>
          <p:spPr>
            <a:xfrm>
              <a:off x="5557113" y="1432842"/>
              <a:ext cx="1372740" cy="13727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962A578-F30F-4C8B-B85D-1805CEDAA383}"/>
                </a:ext>
              </a:extLst>
            </p:cNvPr>
            <p:cNvGrpSpPr/>
            <p:nvPr/>
          </p:nvGrpSpPr>
          <p:grpSpPr>
            <a:xfrm>
              <a:off x="5557113" y="1432842"/>
              <a:ext cx="1372740" cy="1372740"/>
              <a:chOff x="5557113" y="1432842"/>
              <a:chExt cx="1372740" cy="137274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2434792-6112-462C-A7D3-E8E3724B4C31}"/>
                  </a:ext>
                </a:extLst>
              </p:cNvPr>
              <p:cNvGrpSpPr/>
              <p:nvPr/>
            </p:nvGrpSpPr>
            <p:grpSpPr>
              <a:xfrm>
                <a:off x="5557113" y="1432842"/>
                <a:ext cx="1372740" cy="1372740"/>
                <a:chOff x="-7920860" y="8498135"/>
                <a:chExt cx="2531444" cy="2531444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25A7EBDE-2773-4806-ADA0-79C414563D41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41000">
                      <a:schemeClr val="tx1">
                        <a:alpha val="0"/>
                      </a:schemeClr>
                    </a:gs>
                    <a:gs pos="80000">
                      <a:srgbClr val="37DDF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5C1F4D5-9915-408B-AD17-DB6733D85DF4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55000">
                      <a:schemeClr val="tx1">
                        <a:alpha val="0"/>
                      </a:schemeClr>
                    </a:gs>
                    <a:gs pos="87000">
                      <a:srgbClr val="37DDF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7EA296B3-1867-4D1D-9320-771DDE7FC2A8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tx1">
                        <a:alpha val="0"/>
                      </a:schemeClr>
                    </a:gs>
                    <a:gs pos="88000">
                      <a:srgbClr val="FE199B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3FCC05-06E6-4EDD-8D0C-F87824B4B90E}"/>
                  </a:ext>
                </a:extLst>
              </p:cNvPr>
              <p:cNvSpPr txBox="1"/>
              <p:nvPr/>
            </p:nvSpPr>
            <p:spPr>
              <a:xfrm>
                <a:off x="5843374" y="2299969"/>
                <a:ext cx="800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电竞</a:t>
                </a:r>
              </a:p>
            </p:txBody>
          </p:sp>
          <p:sp>
            <p:nvSpPr>
              <p:cNvPr id="20" name="图形 57">
                <a:extLst>
                  <a:ext uri="{FF2B5EF4-FFF2-40B4-BE49-F238E27FC236}">
                    <a16:creationId xmlns:a16="http://schemas.microsoft.com/office/drawing/2014/main" id="{70DC8A87-5A9E-4E75-94E0-FD27A32273F0}"/>
                  </a:ext>
                </a:extLst>
              </p:cNvPr>
              <p:cNvSpPr/>
              <p:nvPr/>
            </p:nvSpPr>
            <p:spPr>
              <a:xfrm>
                <a:off x="5954057" y="1743135"/>
                <a:ext cx="561586" cy="537310"/>
              </a:xfrm>
              <a:custGeom>
                <a:avLst/>
                <a:gdLst>
                  <a:gd name="connsiteX0" fmla="*/ 182407 w 1991073"/>
                  <a:gd name="connsiteY0" fmla="*/ 1884480 h 1905004"/>
                  <a:gd name="connsiteX1" fmla="*/ 135245 w 1991073"/>
                  <a:gd name="connsiteY1" fmla="*/ 1863868 h 1905004"/>
                  <a:gd name="connsiteX2" fmla="*/ 17108 w 1991073"/>
                  <a:gd name="connsiteY2" fmla="*/ 1739566 h 1905004"/>
                  <a:gd name="connsiteX3" fmla="*/ 40 w 1991073"/>
                  <a:gd name="connsiteY3" fmla="*/ 1691372 h 1905004"/>
                  <a:gd name="connsiteX4" fmla="*/ 21151 w 1991073"/>
                  <a:gd name="connsiteY4" fmla="*/ 1646316 h 1905004"/>
                  <a:gd name="connsiteX5" fmla="*/ 345576 w 1991073"/>
                  <a:gd name="connsiteY5" fmla="*/ 1341241 h 1905004"/>
                  <a:gd name="connsiteX6" fmla="*/ 250799 w 1991073"/>
                  <a:gd name="connsiteY6" fmla="*/ 1240034 h 1905004"/>
                  <a:gd name="connsiteX7" fmla="*/ 254390 w 1991073"/>
                  <a:gd name="connsiteY7" fmla="*/ 1135577 h 1905004"/>
                  <a:gd name="connsiteX8" fmla="*/ 349282 w 1991073"/>
                  <a:gd name="connsiteY8" fmla="*/ 1046924 h 1905004"/>
                  <a:gd name="connsiteX9" fmla="*/ 454615 w 1991073"/>
                  <a:gd name="connsiteY9" fmla="*/ 1051854 h 1905004"/>
                  <a:gd name="connsiteX10" fmla="*/ 510091 w 1991073"/>
                  <a:gd name="connsiteY10" fmla="*/ 1112602 h 1905004"/>
                  <a:gd name="connsiteX11" fmla="*/ 1352764 w 1991073"/>
                  <a:gd name="connsiteY11" fmla="*/ 194344 h 1905004"/>
                  <a:gd name="connsiteX12" fmla="*/ 1977918 w 1991073"/>
                  <a:gd name="connsiteY12" fmla="*/ 0 h 1905004"/>
                  <a:gd name="connsiteX13" fmla="*/ 1989140 w 1991073"/>
                  <a:gd name="connsiteY13" fmla="*/ 12329 h 1905004"/>
                  <a:gd name="connsiteX14" fmla="*/ 1770730 w 1991073"/>
                  <a:gd name="connsiteY14" fmla="*/ 631450 h 1905004"/>
                  <a:gd name="connsiteX15" fmla="*/ 805993 w 1991073"/>
                  <a:gd name="connsiteY15" fmla="*/ 1419361 h 1905004"/>
                  <a:gd name="connsiteX16" fmla="*/ 848104 w 1991073"/>
                  <a:gd name="connsiteY16" fmla="*/ 1473491 h 1905004"/>
                  <a:gd name="connsiteX17" fmla="*/ 871461 w 1991073"/>
                  <a:gd name="connsiteY17" fmla="*/ 1529868 h 1905004"/>
                  <a:gd name="connsiteX18" fmla="*/ 847654 w 1991073"/>
                  <a:gd name="connsiteY18" fmla="*/ 1582095 h 1905004"/>
                  <a:gd name="connsiteX19" fmla="*/ 752540 w 1991073"/>
                  <a:gd name="connsiteY19" fmla="*/ 1670639 h 1905004"/>
                  <a:gd name="connsiteX20" fmla="*/ 702904 w 1991073"/>
                  <a:gd name="connsiteY20" fmla="*/ 1690587 h 1905004"/>
                  <a:gd name="connsiteX21" fmla="*/ 649676 w 1991073"/>
                  <a:gd name="connsiteY21" fmla="*/ 1667500 h 1905004"/>
                  <a:gd name="connsiteX22" fmla="*/ 557592 w 1991073"/>
                  <a:gd name="connsiteY22" fmla="*/ 1562033 h 1905004"/>
                  <a:gd name="connsiteX23" fmla="*/ 231147 w 1991073"/>
                  <a:gd name="connsiteY23" fmla="*/ 1867105 h 1905004"/>
                  <a:gd name="connsiteX24" fmla="*/ 184655 w 1991073"/>
                  <a:gd name="connsiteY24" fmla="*/ 1884480 h 1905004"/>
                  <a:gd name="connsiteX25" fmla="*/ 182407 w 1991073"/>
                  <a:gd name="connsiteY25" fmla="*/ 1884480 h 1905004"/>
                  <a:gd name="connsiteX26" fmla="*/ 1805318 w 1991073"/>
                  <a:gd name="connsiteY26" fmla="*/ 1905000 h 1905004"/>
                  <a:gd name="connsiteX27" fmla="*/ 1759052 w 1991073"/>
                  <a:gd name="connsiteY27" fmla="*/ 1886731 h 1905004"/>
                  <a:gd name="connsiteX28" fmla="*/ 1433615 w 1991073"/>
                  <a:gd name="connsiteY28" fmla="*/ 1583217 h 1905004"/>
                  <a:gd name="connsiteX29" fmla="*/ 1338840 w 1991073"/>
                  <a:gd name="connsiteY29" fmla="*/ 1683639 h 1905004"/>
                  <a:gd name="connsiteX30" fmla="*/ 1287521 w 1991073"/>
                  <a:gd name="connsiteY30" fmla="*/ 1706951 h 1905004"/>
                  <a:gd name="connsiteX31" fmla="*/ 1287297 w 1991073"/>
                  <a:gd name="connsiteY31" fmla="*/ 1706951 h 1905004"/>
                  <a:gd name="connsiteX32" fmla="*/ 1235078 w 1991073"/>
                  <a:gd name="connsiteY32" fmla="*/ 1687225 h 1905004"/>
                  <a:gd name="connsiteX33" fmla="*/ 1139849 w 1991073"/>
                  <a:gd name="connsiteY33" fmla="*/ 1598236 h 1905004"/>
                  <a:gd name="connsiteX34" fmla="*/ 1116606 w 1991073"/>
                  <a:gd name="connsiteY34" fmla="*/ 1547351 h 1905004"/>
                  <a:gd name="connsiteX35" fmla="*/ 1136144 w 1991073"/>
                  <a:gd name="connsiteY35" fmla="*/ 1494564 h 1905004"/>
                  <a:gd name="connsiteX36" fmla="*/ 1537042 w 1991073"/>
                  <a:gd name="connsiteY36" fmla="*/ 1067656 h 1905004"/>
                  <a:gd name="connsiteX37" fmla="*/ 1642487 w 1991073"/>
                  <a:gd name="connsiteY37" fmla="*/ 1065079 h 1905004"/>
                  <a:gd name="connsiteX38" fmla="*/ 1736592 w 1991073"/>
                  <a:gd name="connsiteY38" fmla="*/ 1153172 h 1905004"/>
                  <a:gd name="connsiteX39" fmla="*/ 1760063 w 1991073"/>
                  <a:gd name="connsiteY39" fmla="*/ 1204168 h 1905004"/>
                  <a:gd name="connsiteX40" fmla="*/ 1740523 w 1991073"/>
                  <a:gd name="connsiteY40" fmla="*/ 1257069 h 1905004"/>
                  <a:gd name="connsiteX41" fmla="*/ 1644845 w 1991073"/>
                  <a:gd name="connsiteY41" fmla="*/ 1358274 h 1905004"/>
                  <a:gd name="connsiteX42" fmla="*/ 1969941 w 1991073"/>
                  <a:gd name="connsiteY42" fmla="*/ 1662007 h 1905004"/>
                  <a:gd name="connsiteX43" fmla="*/ 1991060 w 1991073"/>
                  <a:gd name="connsiteY43" fmla="*/ 1708182 h 1905004"/>
                  <a:gd name="connsiteX44" fmla="*/ 1971749 w 1991073"/>
                  <a:gd name="connsiteY44" fmla="*/ 1758728 h 1905004"/>
                  <a:gd name="connsiteX45" fmla="*/ 1855739 w 1991073"/>
                  <a:gd name="connsiteY45" fmla="*/ 1883141 h 1905004"/>
                  <a:gd name="connsiteX46" fmla="*/ 1805991 w 1991073"/>
                  <a:gd name="connsiteY46" fmla="*/ 1904777 h 1905004"/>
                  <a:gd name="connsiteX47" fmla="*/ 1805318 w 1991073"/>
                  <a:gd name="connsiteY47" fmla="*/ 1904777 h 1905004"/>
                  <a:gd name="connsiteX48" fmla="*/ 222386 w 1991073"/>
                  <a:gd name="connsiteY48" fmla="*/ 653305 h 1905004"/>
                  <a:gd name="connsiteX49" fmla="*/ 1949 w 1991073"/>
                  <a:gd name="connsiteY49" fmla="*/ 29027 h 1905004"/>
                  <a:gd name="connsiteX50" fmla="*/ 10035 w 1991073"/>
                  <a:gd name="connsiteY50" fmla="*/ 16139 h 1905004"/>
                  <a:gd name="connsiteX51" fmla="*/ 633730 w 1991073"/>
                  <a:gd name="connsiteY51" fmla="*/ 209364 h 1905004"/>
                  <a:gd name="connsiteX52" fmla="*/ 836200 w 1991073"/>
                  <a:gd name="connsiteY52" fmla="*/ 428365 h 1905004"/>
                  <a:gd name="connsiteX53" fmla="*/ 437660 w 1991073"/>
                  <a:gd name="connsiteY53" fmla="*/ 830165 h 190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991073" h="1905004">
                    <a:moveTo>
                      <a:pt x="182407" y="1884480"/>
                    </a:moveTo>
                    <a:cubicBezTo>
                      <a:pt x="164487" y="1884499"/>
                      <a:pt x="147380" y="1877020"/>
                      <a:pt x="135245" y="1863868"/>
                    </a:cubicBezTo>
                    <a:lnTo>
                      <a:pt x="17108" y="1739566"/>
                    </a:lnTo>
                    <a:cubicBezTo>
                      <a:pt x="5540" y="1726222"/>
                      <a:pt x="-556" y="1709010"/>
                      <a:pt x="40" y="1691372"/>
                    </a:cubicBezTo>
                    <a:cubicBezTo>
                      <a:pt x="1071" y="1674220"/>
                      <a:pt x="8622" y="1658103"/>
                      <a:pt x="21151" y="1646316"/>
                    </a:cubicBezTo>
                    <a:lnTo>
                      <a:pt x="345576" y="1341241"/>
                    </a:lnTo>
                    <a:lnTo>
                      <a:pt x="250799" y="1240034"/>
                    </a:lnTo>
                    <a:cubicBezTo>
                      <a:pt x="223298" y="1210047"/>
                      <a:pt x="224893" y="1163611"/>
                      <a:pt x="254390" y="1135577"/>
                    </a:cubicBezTo>
                    <a:lnTo>
                      <a:pt x="349282" y="1046924"/>
                    </a:lnTo>
                    <a:cubicBezTo>
                      <a:pt x="380214" y="1020624"/>
                      <a:pt x="426284" y="1022780"/>
                      <a:pt x="454615" y="1051854"/>
                    </a:cubicBezTo>
                    <a:lnTo>
                      <a:pt x="510091" y="1112602"/>
                    </a:lnTo>
                    <a:lnTo>
                      <a:pt x="1352764" y="194344"/>
                    </a:lnTo>
                    <a:lnTo>
                      <a:pt x="1977918" y="0"/>
                    </a:lnTo>
                    <a:lnTo>
                      <a:pt x="1989140" y="12329"/>
                    </a:lnTo>
                    <a:lnTo>
                      <a:pt x="1770730" y="631450"/>
                    </a:lnTo>
                    <a:lnTo>
                      <a:pt x="805993" y="1419361"/>
                    </a:lnTo>
                    <a:lnTo>
                      <a:pt x="848104" y="1473491"/>
                    </a:lnTo>
                    <a:cubicBezTo>
                      <a:pt x="864948" y="1491649"/>
                      <a:pt x="872134" y="1510702"/>
                      <a:pt x="871461" y="1529868"/>
                    </a:cubicBezTo>
                    <a:cubicBezTo>
                      <a:pt x="870621" y="1549703"/>
                      <a:pt x="862084" y="1568433"/>
                      <a:pt x="847654" y="1582095"/>
                    </a:cubicBezTo>
                    <a:lnTo>
                      <a:pt x="752540" y="1670639"/>
                    </a:lnTo>
                    <a:cubicBezTo>
                      <a:pt x="739164" y="1683387"/>
                      <a:pt x="721398" y="1690528"/>
                      <a:pt x="702904" y="1690587"/>
                    </a:cubicBezTo>
                    <a:cubicBezTo>
                      <a:pt x="682754" y="1690435"/>
                      <a:pt x="663537" y="1682098"/>
                      <a:pt x="649676" y="1667500"/>
                    </a:cubicBezTo>
                    <a:lnTo>
                      <a:pt x="557592" y="1562033"/>
                    </a:lnTo>
                    <a:lnTo>
                      <a:pt x="231147" y="1867105"/>
                    </a:lnTo>
                    <a:cubicBezTo>
                      <a:pt x="218261" y="1878323"/>
                      <a:pt x="201746" y="1884480"/>
                      <a:pt x="184655" y="1884480"/>
                    </a:cubicBezTo>
                    <a:lnTo>
                      <a:pt x="182407" y="1884480"/>
                    </a:lnTo>
                    <a:close/>
                    <a:moveTo>
                      <a:pt x="1805318" y="1905000"/>
                    </a:moveTo>
                    <a:cubicBezTo>
                      <a:pt x="1788091" y="1905205"/>
                      <a:pt x="1771472" y="1898638"/>
                      <a:pt x="1759052" y="1886731"/>
                    </a:cubicBezTo>
                    <a:lnTo>
                      <a:pt x="1433615" y="1583217"/>
                    </a:lnTo>
                    <a:lnTo>
                      <a:pt x="1338840" y="1683639"/>
                    </a:lnTo>
                    <a:cubicBezTo>
                      <a:pt x="1325529" y="1697926"/>
                      <a:pt x="1307055" y="1706318"/>
                      <a:pt x="1287521" y="1706951"/>
                    </a:cubicBezTo>
                    <a:lnTo>
                      <a:pt x="1287297" y="1706951"/>
                    </a:lnTo>
                    <a:cubicBezTo>
                      <a:pt x="1267986" y="1707375"/>
                      <a:pt x="1249266" y="1700304"/>
                      <a:pt x="1235078" y="1687225"/>
                    </a:cubicBezTo>
                    <a:lnTo>
                      <a:pt x="1139849" y="1598236"/>
                    </a:lnTo>
                    <a:cubicBezTo>
                      <a:pt x="1125657" y="1585014"/>
                      <a:pt x="1117299" y="1566716"/>
                      <a:pt x="1116606" y="1547351"/>
                    </a:cubicBezTo>
                    <a:cubicBezTo>
                      <a:pt x="1115480" y="1527810"/>
                      <a:pt x="1122559" y="1508684"/>
                      <a:pt x="1136144" y="1494564"/>
                    </a:cubicBezTo>
                    <a:lnTo>
                      <a:pt x="1537042" y="1067656"/>
                    </a:lnTo>
                    <a:cubicBezTo>
                      <a:pt x="1566023" y="1039205"/>
                      <a:pt x="1612149" y="1038078"/>
                      <a:pt x="1642487" y="1065079"/>
                    </a:cubicBezTo>
                    <a:lnTo>
                      <a:pt x="1736592" y="1153172"/>
                    </a:lnTo>
                    <a:cubicBezTo>
                      <a:pt x="1750998" y="1166307"/>
                      <a:pt x="1759464" y="1184702"/>
                      <a:pt x="1760063" y="1204168"/>
                    </a:cubicBezTo>
                    <a:cubicBezTo>
                      <a:pt x="1761019" y="1223719"/>
                      <a:pt x="1753964" y="1242815"/>
                      <a:pt x="1740523" y="1257069"/>
                    </a:cubicBezTo>
                    <a:lnTo>
                      <a:pt x="1644845" y="1358274"/>
                    </a:lnTo>
                    <a:lnTo>
                      <a:pt x="1969941" y="1662007"/>
                    </a:lnTo>
                    <a:cubicBezTo>
                      <a:pt x="1982411" y="1673775"/>
                      <a:pt x="1990165" y="1690474"/>
                      <a:pt x="1991060" y="1708182"/>
                    </a:cubicBezTo>
                    <a:cubicBezTo>
                      <a:pt x="1991432" y="1726896"/>
                      <a:pt x="1984517" y="1745023"/>
                      <a:pt x="1971749" y="1758728"/>
                    </a:cubicBezTo>
                    <a:lnTo>
                      <a:pt x="1855739" y="1883141"/>
                    </a:lnTo>
                    <a:cubicBezTo>
                      <a:pt x="1842847" y="1896870"/>
                      <a:pt x="1824851" y="1904702"/>
                      <a:pt x="1805991" y="1904777"/>
                    </a:cubicBezTo>
                    <a:lnTo>
                      <a:pt x="1805318" y="1904777"/>
                    </a:lnTo>
                    <a:close/>
                    <a:moveTo>
                      <a:pt x="222386" y="653305"/>
                    </a:moveTo>
                    <a:lnTo>
                      <a:pt x="1949" y="29027"/>
                    </a:lnTo>
                    <a:lnTo>
                      <a:pt x="10035" y="16139"/>
                    </a:lnTo>
                    <a:lnTo>
                      <a:pt x="633730" y="209364"/>
                    </a:lnTo>
                    <a:lnTo>
                      <a:pt x="836200" y="428365"/>
                    </a:lnTo>
                    <a:lnTo>
                      <a:pt x="437660" y="83016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0">
                    <a:srgbClr val="37DDF1"/>
                  </a:gs>
                </a:gsLst>
                <a:lin ang="5400000" scaled="1"/>
                <a:tileRect/>
              </a:gradFill>
              <a:ln w="3175">
                <a:gradFill>
                  <a:gsLst>
                    <a:gs pos="0">
                      <a:srgbClr val="37DDF1"/>
                    </a:gs>
                    <a:gs pos="100000">
                      <a:srgbClr val="37DDF1">
                        <a:alpha val="13000"/>
                      </a:srgbClr>
                    </a:gs>
                  </a:gsLst>
                  <a:lin ang="5400000" scaled="1"/>
                </a:gradFill>
              </a:ln>
              <a:effectLst>
                <a:outerShdw blurRad="76200" sx="102000" sy="102000" algn="ctr" rotWithShape="0">
                  <a:srgbClr val="37DDF1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4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182" autoRev="1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  <p:from x="100000" y="100000"/>
                                      <p:to x="110000" y="110000"/>
                                    </p:animScale>
                                    <p:animScale>
                                      <p:cBhvr>
                                        <p:cTn id="10" dur="182" autoRev="1" fill="hold">
                                          <p:stCondLst>
                                            <p:cond delay="6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  <p:from x="100000" y="100000"/>
                                      <p:to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59" y="2102791"/>
            <a:ext cx="1783235" cy="190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91" y="4384115"/>
            <a:ext cx="1882303" cy="2042337"/>
          </a:xfrm>
          <a:prstGeom prst="rect">
            <a:avLst/>
          </a:prstGeom>
        </p:spPr>
      </p:pic>
      <p:sp>
        <p:nvSpPr>
          <p:cNvPr id="4" name="ball-main"/>
          <p:cNvSpPr>
            <a:spLocks noChangeAspect="1"/>
          </p:cNvSpPr>
          <p:nvPr/>
        </p:nvSpPr>
        <p:spPr>
          <a:xfrm>
            <a:off x="6499121" y="4007956"/>
            <a:ext cx="1728000" cy="1728000"/>
          </a:xfrm>
          <a:prstGeom prst="ellipse">
            <a:avLst/>
          </a:prstGeom>
          <a:gradFill>
            <a:gsLst>
              <a:gs pos="48000">
                <a:schemeClr val="tx1"/>
              </a:gs>
              <a:gs pos="58000">
                <a:srgbClr val="00526B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</a:gra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ball-left"/>
          <p:cNvSpPr>
            <a:spLocks noChangeAspect="1"/>
          </p:cNvSpPr>
          <p:nvPr/>
        </p:nvSpPr>
        <p:spPr>
          <a:xfrm>
            <a:off x="6499121" y="4093300"/>
            <a:ext cx="1728000" cy="1728000"/>
          </a:xfrm>
          <a:prstGeom prst="ellipse">
            <a:avLst/>
          </a:prstGeom>
          <a:gradFill flip="none" rotWithShape="1">
            <a:gsLst>
              <a:gs pos="54000">
                <a:srgbClr val="000000">
                  <a:alpha val="0"/>
                </a:srgbClr>
              </a:gs>
              <a:gs pos="77000">
                <a:srgbClr val="007ACA">
                  <a:lumMod val="90000"/>
                  <a:lumOff val="10000"/>
                </a:srgbClr>
              </a:gs>
            </a:gsLst>
            <a:path path="circle">
              <a:fillToRect l="100000" b="100000"/>
            </a:path>
            <a:tileRect t="-100000" r="-100000"/>
          </a:gra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ball-right"/>
          <p:cNvSpPr>
            <a:spLocks noChangeAspect="1"/>
          </p:cNvSpPr>
          <p:nvPr/>
        </p:nvSpPr>
        <p:spPr>
          <a:xfrm>
            <a:off x="6499121" y="4007956"/>
            <a:ext cx="1728000" cy="1728000"/>
          </a:xfrm>
          <a:prstGeom prst="ellipse">
            <a:avLst/>
          </a:prstGeom>
          <a:gradFill flip="none" rotWithShape="1">
            <a:gsLst>
              <a:gs pos="54000">
                <a:srgbClr val="000000">
                  <a:alpha val="0"/>
                </a:srgbClr>
              </a:gs>
              <a:gs pos="78000">
                <a:srgbClr val="007ACA">
                  <a:lumMod val="88000"/>
                  <a:lumOff val="12000"/>
                </a:srgbClr>
              </a:gs>
            </a:gsLst>
            <a:path path="circle">
              <a:fillToRect t="100000" r="100000"/>
            </a:path>
            <a:tileRect l="-100000" b="-100000"/>
          </a:gra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3407767"/>
              </p:ext>
            </p:extLst>
          </p:nvPr>
        </p:nvGraphicFramePr>
        <p:xfrm>
          <a:off x="2032000" y="4345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0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6344400" y="2394776"/>
            <a:ext cx="1789471" cy="934064"/>
          </a:xfrm>
          <a:custGeom>
            <a:avLst/>
            <a:gdLst>
              <a:gd name="connsiteX0" fmla="*/ 496529 w 1789471"/>
              <a:gd name="connsiteY0" fmla="*/ 0 h 934064"/>
              <a:gd name="connsiteX1" fmla="*/ 847628 w 1789471"/>
              <a:gd name="connsiteY1" fmla="*/ 136791 h 934064"/>
              <a:gd name="connsiteX2" fmla="*/ 894736 w 1789471"/>
              <a:gd name="connsiteY2" fmla="*/ 190494 h 934064"/>
              <a:gd name="connsiteX3" fmla="*/ 941843 w 1789471"/>
              <a:gd name="connsiteY3" fmla="*/ 136791 h 934064"/>
              <a:gd name="connsiteX4" fmla="*/ 1292942 w 1789471"/>
              <a:gd name="connsiteY4" fmla="*/ 0 h 934064"/>
              <a:gd name="connsiteX5" fmla="*/ 1789471 w 1789471"/>
              <a:gd name="connsiteY5" fmla="*/ 467032 h 934064"/>
              <a:gd name="connsiteX6" fmla="*/ 1292942 w 1789471"/>
              <a:gd name="connsiteY6" fmla="*/ 934064 h 934064"/>
              <a:gd name="connsiteX7" fmla="*/ 941843 w 1789471"/>
              <a:gd name="connsiteY7" fmla="*/ 797274 h 934064"/>
              <a:gd name="connsiteX8" fmla="*/ 894736 w 1789471"/>
              <a:gd name="connsiteY8" fmla="*/ 743571 h 934064"/>
              <a:gd name="connsiteX9" fmla="*/ 847628 w 1789471"/>
              <a:gd name="connsiteY9" fmla="*/ 797274 h 934064"/>
              <a:gd name="connsiteX10" fmla="*/ 496529 w 1789471"/>
              <a:gd name="connsiteY10" fmla="*/ 934064 h 934064"/>
              <a:gd name="connsiteX11" fmla="*/ 0 w 1789471"/>
              <a:gd name="connsiteY11" fmla="*/ 467032 h 934064"/>
              <a:gd name="connsiteX12" fmla="*/ 496529 w 1789471"/>
              <a:gd name="connsiteY12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9471" h="934064">
                <a:moveTo>
                  <a:pt x="496529" y="0"/>
                </a:moveTo>
                <a:cubicBezTo>
                  <a:pt x="633641" y="0"/>
                  <a:pt x="757774" y="52274"/>
                  <a:pt x="847628" y="136791"/>
                </a:cubicBezTo>
                <a:lnTo>
                  <a:pt x="894736" y="190494"/>
                </a:lnTo>
                <a:lnTo>
                  <a:pt x="941843" y="136791"/>
                </a:lnTo>
                <a:cubicBezTo>
                  <a:pt x="1031697" y="52274"/>
                  <a:pt x="1155830" y="0"/>
                  <a:pt x="1292942" y="0"/>
                </a:cubicBezTo>
                <a:cubicBezTo>
                  <a:pt x="1567167" y="0"/>
                  <a:pt x="1789471" y="209097"/>
                  <a:pt x="1789471" y="467032"/>
                </a:cubicBezTo>
                <a:cubicBezTo>
                  <a:pt x="1789471" y="724967"/>
                  <a:pt x="1567167" y="934064"/>
                  <a:pt x="1292942" y="934064"/>
                </a:cubicBezTo>
                <a:cubicBezTo>
                  <a:pt x="1155830" y="934064"/>
                  <a:pt x="1031697" y="881790"/>
                  <a:pt x="941843" y="797274"/>
                </a:cubicBezTo>
                <a:lnTo>
                  <a:pt x="894736" y="743571"/>
                </a:lnTo>
                <a:lnTo>
                  <a:pt x="847628" y="797274"/>
                </a:lnTo>
                <a:cubicBezTo>
                  <a:pt x="757774" y="881790"/>
                  <a:pt x="633641" y="934064"/>
                  <a:pt x="496529" y="934064"/>
                </a:cubicBezTo>
                <a:cubicBezTo>
                  <a:pt x="222304" y="934064"/>
                  <a:pt x="0" y="724967"/>
                  <a:pt x="0" y="467032"/>
                </a:cubicBezTo>
                <a:cubicBezTo>
                  <a:pt x="0" y="209097"/>
                  <a:pt x="222304" y="0"/>
                  <a:pt x="49652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3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6091082" y="2394776"/>
            <a:ext cx="1755060" cy="934064"/>
          </a:xfrm>
          <a:custGeom>
            <a:avLst/>
            <a:gdLst>
              <a:gd name="connsiteX0" fmla="*/ 1253614 w 1755060"/>
              <a:gd name="connsiteY0" fmla="*/ 0 h 934064"/>
              <a:gd name="connsiteX1" fmla="*/ 1755060 w 1755060"/>
              <a:gd name="connsiteY1" fmla="*/ 467032 h 934064"/>
              <a:gd name="connsiteX2" fmla="*/ 1253614 w 1755060"/>
              <a:gd name="connsiteY2" fmla="*/ 934064 h 934064"/>
              <a:gd name="connsiteX3" fmla="*/ 899038 w 1755060"/>
              <a:gd name="connsiteY3" fmla="*/ 797274 h 934064"/>
              <a:gd name="connsiteX4" fmla="*/ 877530 w 1755060"/>
              <a:gd name="connsiteY4" fmla="*/ 772995 h 934064"/>
              <a:gd name="connsiteX5" fmla="*/ 917253 w 1755060"/>
              <a:gd name="connsiteY5" fmla="*/ 728154 h 934064"/>
              <a:gd name="connsiteX6" fmla="*/ 1002892 w 1755060"/>
              <a:gd name="connsiteY6" fmla="*/ 467032 h 934064"/>
              <a:gd name="connsiteX7" fmla="*/ 917253 w 1755060"/>
              <a:gd name="connsiteY7" fmla="*/ 205910 h 934064"/>
              <a:gd name="connsiteX8" fmla="*/ 877530 w 1755060"/>
              <a:gd name="connsiteY8" fmla="*/ 161070 h 934064"/>
              <a:gd name="connsiteX9" fmla="*/ 899038 w 1755060"/>
              <a:gd name="connsiteY9" fmla="*/ 136791 h 934064"/>
              <a:gd name="connsiteX10" fmla="*/ 1253614 w 1755060"/>
              <a:gd name="connsiteY10" fmla="*/ 0 h 934064"/>
              <a:gd name="connsiteX11" fmla="*/ 501446 w 1755060"/>
              <a:gd name="connsiteY11" fmla="*/ 0 h 934064"/>
              <a:gd name="connsiteX12" fmla="*/ 856022 w 1755060"/>
              <a:gd name="connsiteY12" fmla="*/ 136791 h 934064"/>
              <a:gd name="connsiteX13" fmla="*/ 877530 w 1755060"/>
              <a:gd name="connsiteY13" fmla="*/ 161070 h 934064"/>
              <a:gd name="connsiteX14" fmla="*/ 837807 w 1755060"/>
              <a:gd name="connsiteY14" fmla="*/ 205910 h 934064"/>
              <a:gd name="connsiteX15" fmla="*/ 752168 w 1755060"/>
              <a:gd name="connsiteY15" fmla="*/ 467032 h 934064"/>
              <a:gd name="connsiteX16" fmla="*/ 837807 w 1755060"/>
              <a:gd name="connsiteY16" fmla="*/ 728154 h 934064"/>
              <a:gd name="connsiteX17" fmla="*/ 877530 w 1755060"/>
              <a:gd name="connsiteY17" fmla="*/ 772995 h 934064"/>
              <a:gd name="connsiteX18" fmla="*/ 856022 w 1755060"/>
              <a:gd name="connsiteY18" fmla="*/ 797274 h 934064"/>
              <a:gd name="connsiteX19" fmla="*/ 501446 w 1755060"/>
              <a:gd name="connsiteY19" fmla="*/ 934064 h 934064"/>
              <a:gd name="connsiteX20" fmla="*/ 0 w 1755060"/>
              <a:gd name="connsiteY20" fmla="*/ 467032 h 934064"/>
              <a:gd name="connsiteX21" fmla="*/ 501446 w 1755060"/>
              <a:gd name="connsiteY21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55060" h="934064">
                <a:moveTo>
                  <a:pt x="1253614" y="0"/>
                </a:moveTo>
                <a:cubicBezTo>
                  <a:pt x="1530555" y="0"/>
                  <a:pt x="1755060" y="209097"/>
                  <a:pt x="1755060" y="467032"/>
                </a:cubicBezTo>
                <a:cubicBezTo>
                  <a:pt x="1755060" y="724967"/>
                  <a:pt x="1530555" y="934064"/>
                  <a:pt x="1253614" y="934064"/>
                </a:cubicBezTo>
                <a:cubicBezTo>
                  <a:pt x="1115144" y="934064"/>
                  <a:pt x="989782" y="881790"/>
                  <a:pt x="899038" y="797274"/>
                </a:cubicBezTo>
                <a:lnTo>
                  <a:pt x="877530" y="772995"/>
                </a:lnTo>
                <a:lnTo>
                  <a:pt x="917253" y="728154"/>
                </a:lnTo>
                <a:cubicBezTo>
                  <a:pt x="971321" y="653616"/>
                  <a:pt x="1002892" y="563758"/>
                  <a:pt x="1002892" y="467032"/>
                </a:cubicBezTo>
                <a:cubicBezTo>
                  <a:pt x="1002892" y="370307"/>
                  <a:pt x="971321" y="280449"/>
                  <a:pt x="917253" y="205910"/>
                </a:cubicBezTo>
                <a:lnTo>
                  <a:pt x="877530" y="161070"/>
                </a:lnTo>
                <a:lnTo>
                  <a:pt x="899038" y="136791"/>
                </a:lnTo>
                <a:cubicBezTo>
                  <a:pt x="989782" y="52274"/>
                  <a:pt x="1115144" y="0"/>
                  <a:pt x="1253614" y="0"/>
                </a:cubicBezTo>
                <a:close/>
                <a:moveTo>
                  <a:pt x="501446" y="0"/>
                </a:moveTo>
                <a:cubicBezTo>
                  <a:pt x="639916" y="0"/>
                  <a:pt x="765278" y="52274"/>
                  <a:pt x="856022" y="136791"/>
                </a:cubicBezTo>
                <a:lnTo>
                  <a:pt x="877530" y="161070"/>
                </a:lnTo>
                <a:lnTo>
                  <a:pt x="837807" y="205910"/>
                </a:lnTo>
                <a:cubicBezTo>
                  <a:pt x="783739" y="280449"/>
                  <a:pt x="752168" y="370307"/>
                  <a:pt x="752168" y="467032"/>
                </a:cubicBezTo>
                <a:cubicBezTo>
                  <a:pt x="752168" y="563758"/>
                  <a:pt x="783739" y="653616"/>
                  <a:pt x="837807" y="728154"/>
                </a:cubicBezTo>
                <a:lnTo>
                  <a:pt x="877530" y="772995"/>
                </a:lnTo>
                <a:lnTo>
                  <a:pt x="856022" y="797274"/>
                </a:lnTo>
                <a:cubicBezTo>
                  <a:pt x="765278" y="881790"/>
                  <a:pt x="639916" y="934064"/>
                  <a:pt x="501446" y="934064"/>
                </a:cubicBezTo>
                <a:cubicBezTo>
                  <a:pt x="224505" y="934064"/>
                  <a:pt x="0" y="724967"/>
                  <a:pt x="0" y="467032"/>
                </a:cubicBezTo>
                <a:cubicBezTo>
                  <a:pt x="0" y="209097"/>
                  <a:pt x="224505" y="0"/>
                  <a:pt x="5014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5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-2700000">
            <a:off x="7164386" y="2561351"/>
            <a:ext cx="416035" cy="416035"/>
          </a:xfrm>
          <a:custGeom>
            <a:avLst/>
            <a:gdLst>
              <a:gd name="connsiteX0" fmla="*/ 416035 w 416035"/>
              <a:gd name="connsiteY0" fmla="*/ 0 h 416035"/>
              <a:gd name="connsiteX1" fmla="*/ 416034 w 416035"/>
              <a:gd name="connsiteY1" fmla="*/ 416034 h 416035"/>
              <a:gd name="connsiteX2" fmla="*/ 0 w 416035"/>
              <a:gd name="connsiteY2" fmla="*/ 416035 h 416035"/>
              <a:gd name="connsiteX3" fmla="*/ 0 w 416035"/>
              <a:gd name="connsiteY3" fmla="*/ 0 h 416035"/>
              <a:gd name="connsiteX4" fmla="*/ 416035 w 416035"/>
              <a:gd name="connsiteY4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35" h="416035">
                <a:moveTo>
                  <a:pt x="416035" y="0"/>
                </a:moveTo>
                <a:lnTo>
                  <a:pt x="416034" y="416034"/>
                </a:lnTo>
                <a:lnTo>
                  <a:pt x="0" y="416035"/>
                </a:lnTo>
                <a:lnTo>
                  <a:pt x="0" y="0"/>
                </a:lnTo>
                <a:lnTo>
                  <a:pt x="41603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-2700000">
            <a:off x="7508506" y="2175980"/>
            <a:ext cx="544997" cy="416034"/>
          </a:xfrm>
          <a:custGeom>
            <a:avLst/>
            <a:gdLst>
              <a:gd name="connsiteX0" fmla="*/ 524687 w 544997"/>
              <a:gd name="connsiteY0" fmla="*/ 20310 h 416034"/>
              <a:gd name="connsiteX1" fmla="*/ 544997 w 544997"/>
              <a:gd name="connsiteY1" fmla="*/ 69340 h 416034"/>
              <a:gd name="connsiteX2" fmla="*/ 544996 w 544997"/>
              <a:gd name="connsiteY2" fmla="*/ 346694 h 416034"/>
              <a:gd name="connsiteX3" fmla="*/ 475656 w 544997"/>
              <a:gd name="connsiteY3" fmla="*/ 416034 h 416034"/>
              <a:gd name="connsiteX4" fmla="*/ 0 w 544997"/>
              <a:gd name="connsiteY4" fmla="*/ 416034 h 416034"/>
              <a:gd name="connsiteX5" fmla="*/ 1 w 544997"/>
              <a:gd name="connsiteY5" fmla="*/ 0 h 416034"/>
              <a:gd name="connsiteX6" fmla="*/ 475656 w 544997"/>
              <a:gd name="connsiteY6" fmla="*/ 0 h 416034"/>
              <a:gd name="connsiteX7" fmla="*/ 524687 w 544997"/>
              <a:gd name="connsiteY7" fmla="*/ 20310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997" h="416034">
                <a:moveTo>
                  <a:pt x="524687" y="20310"/>
                </a:moveTo>
                <a:cubicBezTo>
                  <a:pt x="537235" y="32858"/>
                  <a:pt x="544996" y="50193"/>
                  <a:pt x="544997" y="69340"/>
                </a:cubicBezTo>
                <a:lnTo>
                  <a:pt x="544996" y="346694"/>
                </a:lnTo>
                <a:cubicBezTo>
                  <a:pt x="544996" y="384989"/>
                  <a:pt x="513951" y="416034"/>
                  <a:pt x="475656" y="416034"/>
                </a:cubicBezTo>
                <a:lnTo>
                  <a:pt x="0" y="416034"/>
                </a:lnTo>
                <a:lnTo>
                  <a:pt x="1" y="0"/>
                </a:lnTo>
                <a:lnTo>
                  <a:pt x="475656" y="0"/>
                </a:lnTo>
                <a:cubicBezTo>
                  <a:pt x="494804" y="0"/>
                  <a:pt x="512139" y="7762"/>
                  <a:pt x="524687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-2700000">
            <a:off x="6803155" y="2187434"/>
            <a:ext cx="416035" cy="484311"/>
          </a:xfrm>
          <a:custGeom>
            <a:avLst/>
            <a:gdLst>
              <a:gd name="connsiteX0" fmla="*/ 395724 w 416035"/>
              <a:gd name="connsiteY0" fmla="*/ 20310 h 484311"/>
              <a:gd name="connsiteX1" fmla="*/ 416035 w 416035"/>
              <a:gd name="connsiteY1" fmla="*/ 69340 h 484311"/>
              <a:gd name="connsiteX2" fmla="*/ 416035 w 416035"/>
              <a:gd name="connsiteY2" fmla="*/ 484311 h 484311"/>
              <a:gd name="connsiteX3" fmla="*/ 0 w 416035"/>
              <a:gd name="connsiteY3" fmla="*/ 484311 h 484311"/>
              <a:gd name="connsiteX4" fmla="*/ 0 w 416035"/>
              <a:gd name="connsiteY4" fmla="*/ 69340 h 484311"/>
              <a:gd name="connsiteX5" fmla="*/ 69340 w 416035"/>
              <a:gd name="connsiteY5" fmla="*/ 0 h 484311"/>
              <a:gd name="connsiteX6" fmla="*/ 346694 w 416035"/>
              <a:gd name="connsiteY6" fmla="*/ 0 h 484311"/>
              <a:gd name="connsiteX7" fmla="*/ 395724 w 416035"/>
              <a:gd name="connsiteY7" fmla="*/ 20310 h 48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035" h="484311">
                <a:moveTo>
                  <a:pt x="395724" y="20310"/>
                </a:moveTo>
                <a:cubicBezTo>
                  <a:pt x="408273" y="32858"/>
                  <a:pt x="416034" y="50193"/>
                  <a:pt x="416035" y="69340"/>
                </a:cubicBezTo>
                <a:lnTo>
                  <a:pt x="416035" y="484311"/>
                </a:lnTo>
                <a:lnTo>
                  <a:pt x="0" y="484311"/>
                </a:ln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346694" y="0"/>
                </a:lnTo>
                <a:cubicBezTo>
                  <a:pt x="365842" y="0"/>
                  <a:pt x="383176" y="7762"/>
                  <a:pt x="395724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-2700000">
            <a:off x="6744877" y="2916680"/>
            <a:ext cx="484311" cy="416035"/>
          </a:xfrm>
          <a:custGeom>
            <a:avLst/>
            <a:gdLst>
              <a:gd name="connsiteX0" fmla="*/ 484311 w 484311"/>
              <a:gd name="connsiteY0" fmla="*/ 0 h 416035"/>
              <a:gd name="connsiteX1" fmla="*/ 484311 w 484311"/>
              <a:gd name="connsiteY1" fmla="*/ 416035 h 416035"/>
              <a:gd name="connsiteX2" fmla="*/ 69340 w 484311"/>
              <a:gd name="connsiteY2" fmla="*/ 416035 h 416035"/>
              <a:gd name="connsiteX3" fmla="*/ 0 w 484311"/>
              <a:gd name="connsiteY3" fmla="*/ 346694 h 416035"/>
              <a:gd name="connsiteX4" fmla="*/ 0 w 484311"/>
              <a:gd name="connsiteY4" fmla="*/ 69340 h 416035"/>
              <a:gd name="connsiteX5" fmla="*/ 69340 w 484311"/>
              <a:gd name="connsiteY5" fmla="*/ 0 h 416035"/>
              <a:gd name="connsiteX6" fmla="*/ 484311 w 484311"/>
              <a:gd name="connsiteY6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311" h="416035">
                <a:moveTo>
                  <a:pt x="484311" y="0"/>
                </a:moveTo>
                <a:lnTo>
                  <a:pt x="484311" y="416035"/>
                </a:lnTo>
                <a:lnTo>
                  <a:pt x="69340" y="416035"/>
                </a:lnTo>
                <a:cubicBezTo>
                  <a:pt x="31045" y="416035"/>
                  <a:pt x="0" y="384990"/>
                  <a:pt x="0" y="346694"/>
                </a:cubicBez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48431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-2700000">
            <a:off x="7572988" y="2882241"/>
            <a:ext cx="416034" cy="544997"/>
          </a:xfrm>
          <a:custGeom>
            <a:avLst/>
            <a:gdLst>
              <a:gd name="connsiteX0" fmla="*/ 416034 w 416034"/>
              <a:gd name="connsiteY0" fmla="*/ 0 h 544997"/>
              <a:gd name="connsiteX1" fmla="*/ 416034 w 416034"/>
              <a:gd name="connsiteY1" fmla="*/ 475656 h 544997"/>
              <a:gd name="connsiteX2" fmla="*/ 346694 w 416034"/>
              <a:gd name="connsiteY2" fmla="*/ 544996 h 544997"/>
              <a:gd name="connsiteX3" fmla="*/ 69340 w 416034"/>
              <a:gd name="connsiteY3" fmla="*/ 544997 h 544997"/>
              <a:gd name="connsiteX4" fmla="*/ 0 w 416034"/>
              <a:gd name="connsiteY4" fmla="*/ 475657 h 544997"/>
              <a:gd name="connsiteX5" fmla="*/ 0 w 416034"/>
              <a:gd name="connsiteY5" fmla="*/ 1 h 544997"/>
              <a:gd name="connsiteX6" fmla="*/ 416034 w 416034"/>
              <a:gd name="connsiteY6" fmla="*/ 0 h 5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034" h="544997">
                <a:moveTo>
                  <a:pt x="416034" y="0"/>
                </a:moveTo>
                <a:lnTo>
                  <a:pt x="416034" y="475656"/>
                </a:lnTo>
                <a:cubicBezTo>
                  <a:pt x="416034" y="513951"/>
                  <a:pt x="384989" y="544996"/>
                  <a:pt x="346694" y="544996"/>
                </a:cubicBezTo>
                <a:lnTo>
                  <a:pt x="69340" y="544997"/>
                </a:lnTo>
                <a:cubicBezTo>
                  <a:pt x="31045" y="544997"/>
                  <a:pt x="0" y="513952"/>
                  <a:pt x="0" y="475657"/>
                </a:cubicBezTo>
                <a:lnTo>
                  <a:pt x="0" y="1"/>
                </a:lnTo>
                <a:lnTo>
                  <a:pt x="4160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相交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2700000">
            <a:off x="7380705" y="2615428"/>
            <a:ext cx="416034" cy="416034"/>
          </a:xfrm>
          <a:custGeom>
            <a:avLst/>
            <a:gdLst>
              <a:gd name="connsiteX0" fmla="*/ 0 w 416034"/>
              <a:gd name="connsiteY0" fmla="*/ 0 h 416034"/>
              <a:gd name="connsiteX1" fmla="*/ 416034 w 416034"/>
              <a:gd name="connsiteY1" fmla="*/ 0 h 416034"/>
              <a:gd name="connsiteX2" fmla="*/ 416034 w 416034"/>
              <a:gd name="connsiteY2" fmla="*/ 416034 h 416034"/>
              <a:gd name="connsiteX3" fmla="*/ 0 w 416034"/>
              <a:gd name="connsiteY3" fmla="*/ 416034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34" h="416034">
                <a:moveTo>
                  <a:pt x="0" y="0"/>
                </a:moveTo>
                <a:lnTo>
                  <a:pt x="416034" y="0"/>
                </a:lnTo>
                <a:lnTo>
                  <a:pt x="416034" y="416034"/>
                </a:lnTo>
                <a:lnTo>
                  <a:pt x="0" y="4160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减除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54478" y="2043571"/>
            <a:ext cx="1553496" cy="15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549097" y="2412281"/>
            <a:ext cx="1012723" cy="766916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606582" y="2086278"/>
            <a:ext cx="1553496" cy="1504336"/>
          </a:xfrm>
          <a:custGeom>
            <a:avLst/>
            <a:gdLst>
              <a:gd name="connsiteX0" fmla="*/ 800981 w 1553496"/>
              <a:gd name="connsiteY0" fmla="*/ 368710 h 1504336"/>
              <a:gd name="connsiteX1" fmla="*/ 294619 w 1553496"/>
              <a:gd name="connsiteY1" fmla="*/ 1135626 h 1504336"/>
              <a:gd name="connsiteX2" fmla="*/ 1307342 w 1553496"/>
              <a:gd name="connsiteY2" fmla="*/ 1135626 h 1504336"/>
              <a:gd name="connsiteX3" fmla="*/ 776748 w 1553496"/>
              <a:gd name="connsiteY3" fmla="*/ 0 h 1504336"/>
              <a:gd name="connsiteX4" fmla="*/ 1553496 w 1553496"/>
              <a:gd name="connsiteY4" fmla="*/ 752168 h 1504336"/>
              <a:gd name="connsiteX5" fmla="*/ 776748 w 1553496"/>
              <a:gd name="connsiteY5" fmla="*/ 1504336 h 1504336"/>
              <a:gd name="connsiteX6" fmla="*/ 0 w 1553496"/>
              <a:gd name="connsiteY6" fmla="*/ 752168 h 1504336"/>
              <a:gd name="connsiteX7" fmla="*/ 776748 w 1553496"/>
              <a:gd name="connsiteY7" fmla="*/ 0 h 150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3496" h="1504336">
                <a:moveTo>
                  <a:pt x="800981" y="368710"/>
                </a:moveTo>
                <a:lnTo>
                  <a:pt x="294619" y="1135626"/>
                </a:lnTo>
                <a:lnTo>
                  <a:pt x="1307342" y="1135626"/>
                </a:lnTo>
                <a:close/>
                <a:moveTo>
                  <a:pt x="776748" y="0"/>
                </a:moveTo>
                <a:cubicBezTo>
                  <a:pt x="1205734" y="0"/>
                  <a:pt x="1553496" y="336757"/>
                  <a:pt x="1553496" y="752168"/>
                </a:cubicBezTo>
                <a:cubicBezTo>
                  <a:pt x="1553496" y="1167579"/>
                  <a:pt x="1205734" y="1504336"/>
                  <a:pt x="776748" y="1504336"/>
                </a:cubicBezTo>
                <a:cubicBezTo>
                  <a:pt x="347762" y="1504336"/>
                  <a:pt x="0" y="1167579"/>
                  <a:pt x="0" y="752168"/>
                </a:cubicBezTo>
                <a:cubicBezTo>
                  <a:pt x="0" y="336757"/>
                  <a:pt x="347762" y="0"/>
                  <a:pt x="77674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7469696" y="3229006"/>
            <a:ext cx="154991" cy="56921"/>
          </a:xfrm>
          <a:custGeom>
            <a:avLst/>
            <a:gdLst/>
            <a:ahLst/>
            <a:cxnLst/>
            <a:rect l="l" t="t" r="r" b="b"/>
            <a:pathLst>
              <a:path w="154991" h="56921">
                <a:moveTo>
                  <a:pt x="26746" y="0"/>
                </a:moveTo>
                <a:cubicBezTo>
                  <a:pt x="35433" y="0"/>
                  <a:pt x="54521" y="800"/>
                  <a:pt x="84011" y="2400"/>
                </a:cubicBezTo>
                <a:cubicBezTo>
                  <a:pt x="113500" y="4000"/>
                  <a:pt x="131788" y="5258"/>
                  <a:pt x="138874" y="6172"/>
                </a:cubicBezTo>
                <a:cubicBezTo>
                  <a:pt x="145961" y="7087"/>
                  <a:pt x="150419" y="8915"/>
                  <a:pt x="152248" y="11659"/>
                </a:cubicBezTo>
                <a:cubicBezTo>
                  <a:pt x="154076" y="14402"/>
                  <a:pt x="154991" y="17945"/>
                  <a:pt x="154991" y="22288"/>
                </a:cubicBezTo>
                <a:cubicBezTo>
                  <a:pt x="154991" y="26632"/>
                  <a:pt x="152019" y="33490"/>
                  <a:pt x="146075" y="42862"/>
                </a:cubicBezTo>
                <a:cubicBezTo>
                  <a:pt x="140132" y="52235"/>
                  <a:pt x="132817" y="56921"/>
                  <a:pt x="124130" y="56921"/>
                </a:cubicBezTo>
                <a:lnTo>
                  <a:pt x="68580" y="52807"/>
                </a:lnTo>
                <a:cubicBezTo>
                  <a:pt x="49835" y="51435"/>
                  <a:pt x="35205" y="50635"/>
                  <a:pt x="24689" y="50406"/>
                </a:cubicBezTo>
                <a:cubicBezTo>
                  <a:pt x="14173" y="50178"/>
                  <a:pt x="7887" y="49492"/>
                  <a:pt x="5829" y="48349"/>
                </a:cubicBezTo>
                <a:cubicBezTo>
                  <a:pt x="3772" y="47206"/>
                  <a:pt x="2286" y="45263"/>
                  <a:pt x="1372" y="42520"/>
                </a:cubicBezTo>
                <a:cubicBezTo>
                  <a:pt x="457" y="39776"/>
                  <a:pt x="0" y="34747"/>
                  <a:pt x="0" y="27432"/>
                </a:cubicBezTo>
                <a:cubicBezTo>
                  <a:pt x="0" y="20117"/>
                  <a:pt x="2286" y="13716"/>
                  <a:pt x="6858" y="8230"/>
                </a:cubicBezTo>
                <a:cubicBezTo>
                  <a:pt x="11430" y="2743"/>
                  <a:pt x="18059" y="0"/>
                  <a:pt x="267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7307846" y="3233121"/>
            <a:ext cx="115900" cy="66522"/>
          </a:xfrm>
          <a:custGeom>
            <a:avLst/>
            <a:gdLst/>
            <a:ahLst/>
            <a:cxnLst/>
            <a:rect l="l" t="t" r="r" b="b"/>
            <a:pathLst>
              <a:path w="115900" h="66522">
                <a:moveTo>
                  <a:pt x="107671" y="0"/>
                </a:moveTo>
                <a:cubicBezTo>
                  <a:pt x="113157" y="0"/>
                  <a:pt x="115900" y="5029"/>
                  <a:pt x="115900" y="15087"/>
                </a:cubicBezTo>
                <a:cubicBezTo>
                  <a:pt x="115900" y="22860"/>
                  <a:pt x="114986" y="29718"/>
                  <a:pt x="113157" y="35661"/>
                </a:cubicBezTo>
                <a:cubicBezTo>
                  <a:pt x="111329" y="41605"/>
                  <a:pt x="108814" y="45605"/>
                  <a:pt x="105614" y="47663"/>
                </a:cubicBezTo>
                <a:cubicBezTo>
                  <a:pt x="102413" y="49720"/>
                  <a:pt x="96355" y="51435"/>
                  <a:pt x="87440" y="52806"/>
                </a:cubicBezTo>
                <a:cubicBezTo>
                  <a:pt x="78524" y="54178"/>
                  <a:pt x="64351" y="56807"/>
                  <a:pt x="44920" y="60693"/>
                </a:cubicBezTo>
                <a:cubicBezTo>
                  <a:pt x="25489" y="64579"/>
                  <a:pt x="15545" y="66522"/>
                  <a:pt x="15088" y="66522"/>
                </a:cubicBezTo>
                <a:cubicBezTo>
                  <a:pt x="10973" y="66522"/>
                  <a:pt x="7430" y="65265"/>
                  <a:pt x="4458" y="62750"/>
                </a:cubicBezTo>
                <a:cubicBezTo>
                  <a:pt x="1486" y="60236"/>
                  <a:pt x="0" y="56693"/>
                  <a:pt x="0" y="52121"/>
                </a:cubicBezTo>
                <a:cubicBezTo>
                  <a:pt x="0" y="47549"/>
                  <a:pt x="1943" y="43319"/>
                  <a:pt x="5830" y="39433"/>
                </a:cubicBezTo>
                <a:cubicBezTo>
                  <a:pt x="9716" y="35547"/>
                  <a:pt x="17945" y="29946"/>
                  <a:pt x="30518" y="22631"/>
                </a:cubicBezTo>
                <a:cubicBezTo>
                  <a:pt x="43092" y="15316"/>
                  <a:pt x="57722" y="9715"/>
                  <a:pt x="74410" y="5829"/>
                </a:cubicBezTo>
                <a:cubicBezTo>
                  <a:pt x="91098" y="1943"/>
                  <a:pt x="102184" y="0"/>
                  <a:pt x="10767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186357" y="3244779"/>
            <a:ext cx="98755" cy="54864"/>
          </a:xfrm>
          <a:custGeom>
            <a:avLst/>
            <a:gdLst/>
            <a:ahLst/>
            <a:cxnLst/>
            <a:rect l="l" t="t" r="r" b="b"/>
            <a:pathLst>
              <a:path w="98755" h="54864">
                <a:moveTo>
                  <a:pt x="61037" y="0"/>
                </a:moveTo>
                <a:cubicBezTo>
                  <a:pt x="86182" y="0"/>
                  <a:pt x="98755" y="4344"/>
                  <a:pt x="98755" y="13031"/>
                </a:cubicBezTo>
                <a:cubicBezTo>
                  <a:pt x="98755" y="17603"/>
                  <a:pt x="95441" y="24232"/>
                  <a:pt x="88811" y="32919"/>
                </a:cubicBezTo>
                <a:cubicBezTo>
                  <a:pt x="82182" y="41606"/>
                  <a:pt x="77038" y="46749"/>
                  <a:pt x="73381" y="48349"/>
                </a:cubicBezTo>
                <a:cubicBezTo>
                  <a:pt x="69723" y="49949"/>
                  <a:pt x="61265" y="51207"/>
                  <a:pt x="48006" y="52121"/>
                </a:cubicBezTo>
                <a:lnTo>
                  <a:pt x="9601" y="54864"/>
                </a:lnTo>
                <a:cubicBezTo>
                  <a:pt x="3201" y="54864"/>
                  <a:pt x="0" y="53607"/>
                  <a:pt x="0" y="51092"/>
                </a:cubicBezTo>
                <a:cubicBezTo>
                  <a:pt x="0" y="48578"/>
                  <a:pt x="2743" y="44120"/>
                  <a:pt x="8230" y="37719"/>
                </a:cubicBezTo>
                <a:lnTo>
                  <a:pt x="26746" y="16460"/>
                </a:lnTo>
                <a:cubicBezTo>
                  <a:pt x="34061" y="8230"/>
                  <a:pt x="39434" y="3429"/>
                  <a:pt x="42863" y="2058"/>
                </a:cubicBezTo>
                <a:cubicBezTo>
                  <a:pt x="46292" y="686"/>
                  <a:pt x="52350" y="0"/>
                  <a:pt x="6103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7460780" y="3326390"/>
            <a:ext cx="129616" cy="46634"/>
          </a:xfrm>
          <a:custGeom>
            <a:avLst/>
            <a:gdLst/>
            <a:ahLst/>
            <a:cxnLst/>
            <a:rect l="l" t="t" r="r" b="b"/>
            <a:pathLst>
              <a:path w="129616" h="46634">
                <a:moveTo>
                  <a:pt x="46634" y="0"/>
                </a:moveTo>
                <a:cubicBezTo>
                  <a:pt x="63093" y="0"/>
                  <a:pt x="79895" y="571"/>
                  <a:pt x="97040" y="1714"/>
                </a:cubicBezTo>
                <a:cubicBezTo>
                  <a:pt x="114185" y="2857"/>
                  <a:pt x="123901" y="4000"/>
                  <a:pt x="126187" y="5143"/>
                </a:cubicBezTo>
                <a:cubicBezTo>
                  <a:pt x="128473" y="6286"/>
                  <a:pt x="129616" y="8915"/>
                  <a:pt x="129616" y="13030"/>
                </a:cubicBezTo>
                <a:cubicBezTo>
                  <a:pt x="129616" y="17145"/>
                  <a:pt x="128358" y="22517"/>
                  <a:pt x="125844" y="29146"/>
                </a:cubicBezTo>
                <a:cubicBezTo>
                  <a:pt x="123330" y="35775"/>
                  <a:pt x="120243" y="39662"/>
                  <a:pt x="116586" y="40805"/>
                </a:cubicBezTo>
                <a:cubicBezTo>
                  <a:pt x="112928" y="41948"/>
                  <a:pt x="100584" y="42976"/>
                  <a:pt x="79552" y="43891"/>
                </a:cubicBezTo>
                <a:lnTo>
                  <a:pt x="18516" y="46634"/>
                </a:lnTo>
                <a:cubicBezTo>
                  <a:pt x="13030" y="46634"/>
                  <a:pt x="8572" y="45377"/>
                  <a:pt x="5143" y="42862"/>
                </a:cubicBezTo>
                <a:cubicBezTo>
                  <a:pt x="1714" y="40347"/>
                  <a:pt x="0" y="37033"/>
                  <a:pt x="0" y="32918"/>
                </a:cubicBezTo>
                <a:cubicBezTo>
                  <a:pt x="0" y="26060"/>
                  <a:pt x="1600" y="19316"/>
                  <a:pt x="4800" y="12687"/>
                </a:cubicBezTo>
                <a:cubicBezTo>
                  <a:pt x="8001" y="6057"/>
                  <a:pt x="11658" y="2286"/>
                  <a:pt x="15773" y="1371"/>
                </a:cubicBezTo>
                <a:cubicBezTo>
                  <a:pt x="19888" y="457"/>
                  <a:pt x="30175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292073" y="3333248"/>
            <a:ext cx="117272" cy="59664"/>
          </a:xfrm>
          <a:custGeom>
            <a:avLst/>
            <a:gdLst/>
            <a:ahLst/>
            <a:cxnLst/>
            <a:rect l="l" t="t" r="r" b="b"/>
            <a:pathLst>
              <a:path w="117272" h="59664">
                <a:moveTo>
                  <a:pt x="108013" y="0"/>
                </a:moveTo>
                <a:cubicBezTo>
                  <a:pt x="114186" y="0"/>
                  <a:pt x="117272" y="3886"/>
                  <a:pt x="117272" y="11658"/>
                </a:cubicBezTo>
                <a:cubicBezTo>
                  <a:pt x="117272" y="24460"/>
                  <a:pt x="115443" y="33489"/>
                  <a:pt x="111785" y="38747"/>
                </a:cubicBezTo>
                <a:cubicBezTo>
                  <a:pt x="108127" y="44005"/>
                  <a:pt x="101269" y="47091"/>
                  <a:pt x="91211" y="48006"/>
                </a:cubicBezTo>
                <a:cubicBezTo>
                  <a:pt x="81153" y="48920"/>
                  <a:pt x="64922" y="51092"/>
                  <a:pt x="42520" y="54521"/>
                </a:cubicBezTo>
                <a:cubicBezTo>
                  <a:pt x="20117" y="57950"/>
                  <a:pt x="8458" y="59664"/>
                  <a:pt x="7544" y="59664"/>
                </a:cubicBezTo>
                <a:cubicBezTo>
                  <a:pt x="2514" y="59664"/>
                  <a:pt x="0" y="56578"/>
                  <a:pt x="0" y="50406"/>
                </a:cubicBezTo>
                <a:cubicBezTo>
                  <a:pt x="0" y="44234"/>
                  <a:pt x="1600" y="38176"/>
                  <a:pt x="4800" y="32232"/>
                </a:cubicBezTo>
                <a:cubicBezTo>
                  <a:pt x="8001" y="26289"/>
                  <a:pt x="13945" y="21717"/>
                  <a:pt x="22631" y="18516"/>
                </a:cubicBezTo>
                <a:cubicBezTo>
                  <a:pt x="31318" y="15316"/>
                  <a:pt x="46177" y="11430"/>
                  <a:pt x="67208" y="6858"/>
                </a:cubicBezTo>
                <a:cubicBezTo>
                  <a:pt x="88239" y="2286"/>
                  <a:pt x="101841" y="0"/>
                  <a:pt x="1080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71989" y="3338048"/>
            <a:ext cx="101499" cy="120015"/>
          </a:xfrm>
          <a:custGeom>
            <a:avLst/>
            <a:gdLst/>
            <a:ahLst/>
            <a:cxnLst/>
            <a:rect l="l" t="t" r="r" b="b"/>
            <a:pathLst>
              <a:path w="101499" h="120015">
                <a:moveTo>
                  <a:pt x="89154" y="0"/>
                </a:moveTo>
                <a:cubicBezTo>
                  <a:pt x="90983" y="0"/>
                  <a:pt x="92583" y="2972"/>
                  <a:pt x="93955" y="8916"/>
                </a:cubicBezTo>
                <a:cubicBezTo>
                  <a:pt x="95327" y="14859"/>
                  <a:pt x="96927" y="26175"/>
                  <a:pt x="98756" y="42863"/>
                </a:cubicBezTo>
                <a:cubicBezTo>
                  <a:pt x="100584" y="59550"/>
                  <a:pt x="101499" y="73381"/>
                  <a:pt x="101499" y="84354"/>
                </a:cubicBezTo>
                <a:cubicBezTo>
                  <a:pt x="101499" y="92583"/>
                  <a:pt x="99784" y="97841"/>
                  <a:pt x="96355" y="100127"/>
                </a:cubicBezTo>
                <a:cubicBezTo>
                  <a:pt x="92926" y="102413"/>
                  <a:pt x="78982" y="106299"/>
                  <a:pt x="54522" y="111786"/>
                </a:cubicBezTo>
                <a:cubicBezTo>
                  <a:pt x="30061" y="117272"/>
                  <a:pt x="14859" y="120015"/>
                  <a:pt x="8916" y="120015"/>
                </a:cubicBezTo>
                <a:cubicBezTo>
                  <a:pt x="2972" y="120015"/>
                  <a:pt x="0" y="119101"/>
                  <a:pt x="0" y="117272"/>
                </a:cubicBezTo>
                <a:cubicBezTo>
                  <a:pt x="0" y="113157"/>
                  <a:pt x="13945" y="92583"/>
                  <a:pt x="41834" y="55550"/>
                </a:cubicBezTo>
                <a:cubicBezTo>
                  <a:pt x="69723" y="18517"/>
                  <a:pt x="85497" y="0"/>
                  <a:pt x="891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8171954" y="3344220"/>
            <a:ext cx="96698" cy="43892"/>
          </a:xfrm>
          <a:custGeom>
            <a:avLst/>
            <a:gdLst/>
            <a:ahLst/>
            <a:cxnLst/>
            <a:rect l="l" t="t" r="r" b="b"/>
            <a:pathLst>
              <a:path w="96698" h="43892">
                <a:moveTo>
                  <a:pt x="76810" y="0"/>
                </a:moveTo>
                <a:cubicBezTo>
                  <a:pt x="90069" y="0"/>
                  <a:pt x="96698" y="5715"/>
                  <a:pt x="96698" y="17145"/>
                </a:cubicBezTo>
                <a:cubicBezTo>
                  <a:pt x="96698" y="28575"/>
                  <a:pt x="87669" y="34976"/>
                  <a:pt x="69609" y="36348"/>
                </a:cubicBezTo>
                <a:cubicBezTo>
                  <a:pt x="51550" y="37719"/>
                  <a:pt x="33605" y="40234"/>
                  <a:pt x="15774" y="43892"/>
                </a:cubicBezTo>
                <a:lnTo>
                  <a:pt x="13031" y="43892"/>
                </a:lnTo>
                <a:cubicBezTo>
                  <a:pt x="8916" y="43892"/>
                  <a:pt x="5715" y="41834"/>
                  <a:pt x="3430" y="37719"/>
                </a:cubicBezTo>
                <a:cubicBezTo>
                  <a:pt x="1143" y="33605"/>
                  <a:pt x="0" y="28575"/>
                  <a:pt x="0" y="22632"/>
                </a:cubicBezTo>
                <a:cubicBezTo>
                  <a:pt x="0" y="16688"/>
                  <a:pt x="1486" y="12230"/>
                  <a:pt x="4458" y="9259"/>
                </a:cubicBezTo>
                <a:cubicBezTo>
                  <a:pt x="7430" y="6287"/>
                  <a:pt x="20346" y="3887"/>
                  <a:pt x="43206" y="2058"/>
                </a:cubicBezTo>
                <a:lnTo>
                  <a:pt x="768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113869" y="3408686"/>
            <a:ext cx="95326" cy="56235"/>
          </a:xfrm>
          <a:custGeom>
            <a:avLst/>
            <a:gdLst/>
            <a:ahLst/>
            <a:cxnLst/>
            <a:rect l="l" t="t" r="r" b="b"/>
            <a:pathLst>
              <a:path w="95326" h="56235">
                <a:moveTo>
                  <a:pt x="51434" y="0"/>
                </a:moveTo>
                <a:cubicBezTo>
                  <a:pt x="80695" y="0"/>
                  <a:pt x="95326" y="3886"/>
                  <a:pt x="95326" y="11658"/>
                </a:cubicBezTo>
                <a:cubicBezTo>
                  <a:pt x="95326" y="15773"/>
                  <a:pt x="89039" y="24231"/>
                  <a:pt x="76466" y="37033"/>
                </a:cubicBezTo>
                <a:cubicBezTo>
                  <a:pt x="63893" y="49834"/>
                  <a:pt x="54635" y="56235"/>
                  <a:pt x="48691" y="56235"/>
                </a:cubicBezTo>
                <a:cubicBezTo>
                  <a:pt x="45491" y="56235"/>
                  <a:pt x="42519" y="55435"/>
                  <a:pt x="39776" y="53835"/>
                </a:cubicBezTo>
                <a:cubicBezTo>
                  <a:pt x="37033" y="52235"/>
                  <a:pt x="30403" y="46863"/>
                  <a:pt x="19888" y="37719"/>
                </a:cubicBezTo>
                <a:cubicBezTo>
                  <a:pt x="9372" y="28575"/>
                  <a:pt x="3428" y="22974"/>
                  <a:pt x="2057" y="20916"/>
                </a:cubicBezTo>
                <a:cubicBezTo>
                  <a:pt x="685" y="18859"/>
                  <a:pt x="0" y="16687"/>
                  <a:pt x="0" y="14401"/>
                </a:cubicBezTo>
                <a:cubicBezTo>
                  <a:pt x="0" y="12115"/>
                  <a:pt x="1028" y="10058"/>
                  <a:pt x="3086" y="8229"/>
                </a:cubicBezTo>
                <a:cubicBezTo>
                  <a:pt x="5143" y="6400"/>
                  <a:pt x="10972" y="4572"/>
                  <a:pt x="20574" y="2743"/>
                </a:cubicBezTo>
                <a:cubicBezTo>
                  <a:pt x="30175" y="914"/>
                  <a:pt x="40462" y="0"/>
                  <a:pt x="514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165096" y="3434060"/>
            <a:ext cx="97384" cy="42520"/>
          </a:xfrm>
          <a:custGeom>
            <a:avLst/>
            <a:gdLst/>
            <a:ahLst/>
            <a:cxnLst/>
            <a:rect l="l" t="t" r="r" b="b"/>
            <a:pathLst>
              <a:path w="97384" h="42520">
                <a:moveTo>
                  <a:pt x="89155" y="0"/>
                </a:moveTo>
                <a:cubicBezTo>
                  <a:pt x="92355" y="0"/>
                  <a:pt x="94527" y="1372"/>
                  <a:pt x="95670" y="4115"/>
                </a:cubicBezTo>
                <a:cubicBezTo>
                  <a:pt x="96812" y="6858"/>
                  <a:pt x="97384" y="11773"/>
                  <a:pt x="97384" y="18860"/>
                </a:cubicBezTo>
                <a:cubicBezTo>
                  <a:pt x="97384" y="25946"/>
                  <a:pt x="95555" y="30861"/>
                  <a:pt x="91898" y="33604"/>
                </a:cubicBezTo>
                <a:cubicBezTo>
                  <a:pt x="88240" y="36348"/>
                  <a:pt x="84354" y="37719"/>
                  <a:pt x="80239" y="37719"/>
                </a:cubicBezTo>
                <a:cubicBezTo>
                  <a:pt x="59208" y="38634"/>
                  <a:pt x="41148" y="40234"/>
                  <a:pt x="26061" y="42520"/>
                </a:cubicBezTo>
                <a:lnTo>
                  <a:pt x="22632" y="42520"/>
                </a:lnTo>
                <a:cubicBezTo>
                  <a:pt x="17146" y="42520"/>
                  <a:pt x="12002" y="40920"/>
                  <a:pt x="7201" y="37719"/>
                </a:cubicBezTo>
                <a:cubicBezTo>
                  <a:pt x="2401" y="34519"/>
                  <a:pt x="0" y="31433"/>
                  <a:pt x="0" y="28461"/>
                </a:cubicBezTo>
                <a:cubicBezTo>
                  <a:pt x="0" y="25489"/>
                  <a:pt x="1372" y="21946"/>
                  <a:pt x="4115" y="17831"/>
                </a:cubicBezTo>
                <a:cubicBezTo>
                  <a:pt x="6858" y="13716"/>
                  <a:pt x="10288" y="10973"/>
                  <a:pt x="14402" y="9601"/>
                </a:cubicBezTo>
                <a:cubicBezTo>
                  <a:pt x="18517" y="8230"/>
                  <a:pt x="31204" y="6287"/>
                  <a:pt x="52464" y="3772"/>
                </a:cubicBezTo>
                <a:cubicBezTo>
                  <a:pt x="73724" y="1257"/>
                  <a:pt x="85954" y="0"/>
                  <a:pt x="891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163039" y="3525272"/>
            <a:ext cx="96698" cy="48691"/>
          </a:xfrm>
          <a:custGeom>
            <a:avLst/>
            <a:gdLst/>
            <a:ahLst/>
            <a:cxnLst/>
            <a:rect l="l" t="t" r="r" b="b"/>
            <a:pathLst>
              <a:path w="96698" h="48691">
                <a:moveTo>
                  <a:pt x="81610" y="0"/>
                </a:moveTo>
                <a:cubicBezTo>
                  <a:pt x="88011" y="0"/>
                  <a:pt x="92126" y="1714"/>
                  <a:pt x="93955" y="5143"/>
                </a:cubicBezTo>
                <a:cubicBezTo>
                  <a:pt x="95783" y="8572"/>
                  <a:pt x="96698" y="15544"/>
                  <a:pt x="96698" y="26060"/>
                </a:cubicBezTo>
                <a:cubicBezTo>
                  <a:pt x="96698" y="30632"/>
                  <a:pt x="94069" y="34975"/>
                  <a:pt x="88811" y="39090"/>
                </a:cubicBezTo>
                <a:cubicBezTo>
                  <a:pt x="83553" y="43205"/>
                  <a:pt x="78181" y="45262"/>
                  <a:pt x="72695" y="45262"/>
                </a:cubicBezTo>
                <a:cubicBezTo>
                  <a:pt x="54407" y="45262"/>
                  <a:pt x="34519" y="46405"/>
                  <a:pt x="13030" y="48691"/>
                </a:cubicBezTo>
                <a:lnTo>
                  <a:pt x="9601" y="48691"/>
                </a:lnTo>
                <a:cubicBezTo>
                  <a:pt x="3200" y="48691"/>
                  <a:pt x="0" y="44919"/>
                  <a:pt x="0" y="37376"/>
                </a:cubicBezTo>
                <a:cubicBezTo>
                  <a:pt x="0" y="29832"/>
                  <a:pt x="572" y="24345"/>
                  <a:pt x="1714" y="20916"/>
                </a:cubicBezTo>
                <a:cubicBezTo>
                  <a:pt x="2857" y="17487"/>
                  <a:pt x="4229" y="14859"/>
                  <a:pt x="5829" y="13030"/>
                </a:cubicBezTo>
                <a:cubicBezTo>
                  <a:pt x="7430" y="11201"/>
                  <a:pt x="12345" y="9372"/>
                  <a:pt x="20574" y="7543"/>
                </a:cubicBezTo>
                <a:cubicBezTo>
                  <a:pt x="28804" y="5715"/>
                  <a:pt x="39434" y="4000"/>
                  <a:pt x="52464" y="2400"/>
                </a:cubicBezTo>
                <a:cubicBezTo>
                  <a:pt x="65494" y="800"/>
                  <a:pt x="75209" y="0"/>
                  <a:pt x="8161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801033" y="3136489"/>
            <a:ext cx="186812" cy="137652"/>
          </a:xfrm>
          <a:custGeom>
            <a:avLst/>
            <a:gdLst/>
            <a:ahLst/>
            <a:cxnLst/>
            <a:rect l="l" t="t" r="r" b="b"/>
            <a:pathLst>
              <a:path w="186812" h="137652">
                <a:moveTo>
                  <a:pt x="93406" y="0"/>
                </a:moveTo>
                <a:cubicBezTo>
                  <a:pt x="144993" y="0"/>
                  <a:pt x="186812" y="30814"/>
                  <a:pt x="186812" y="68826"/>
                </a:cubicBezTo>
                <a:cubicBezTo>
                  <a:pt x="186812" y="106838"/>
                  <a:pt x="144993" y="137652"/>
                  <a:pt x="93406" y="137652"/>
                </a:cubicBezTo>
                <a:cubicBezTo>
                  <a:pt x="41819" y="137652"/>
                  <a:pt x="0" y="106838"/>
                  <a:pt x="0" y="68826"/>
                </a:cubicBezTo>
                <a:cubicBezTo>
                  <a:pt x="0" y="30814"/>
                  <a:pt x="41819" y="0"/>
                  <a:pt x="93406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109172" y="3174827"/>
            <a:ext cx="598017" cy="464972"/>
          </a:xfrm>
          <a:custGeom>
            <a:avLst/>
            <a:gdLst/>
            <a:ahLst/>
            <a:cxnLst/>
            <a:rect l="l" t="t" r="r" b="b"/>
            <a:pathLst>
              <a:path w="598017" h="464972">
                <a:moveTo>
                  <a:pt x="333298" y="0"/>
                </a:moveTo>
                <a:cubicBezTo>
                  <a:pt x="353415" y="0"/>
                  <a:pt x="365759" y="21717"/>
                  <a:pt x="370332" y="65151"/>
                </a:cubicBezTo>
                <a:cubicBezTo>
                  <a:pt x="371246" y="76581"/>
                  <a:pt x="373532" y="84696"/>
                  <a:pt x="377190" y="89497"/>
                </a:cubicBezTo>
                <a:cubicBezTo>
                  <a:pt x="380847" y="94297"/>
                  <a:pt x="386791" y="96698"/>
                  <a:pt x="395020" y="96698"/>
                </a:cubicBezTo>
                <a:lnTo>
                  <a:pt x="430682" y="96012"/>
                </a:lnTo>
                <a:cubicBezTo>
                  <a:pt x="460857" y="96012"/>
                  <a:pt x="488747" y="97269"/>
                  <a:pt x="514350" y="99784"/>
                </a:cubicBezTo>
                <a:cubicBezTo>
                  <a:pt x="539953" y="102298"/>
                  <a:pt x="554126" y="104241"/>
                  <a:pt x="556869" y="105613"/>
                </a:cubicBezTo>
                <a:cubicBezTo>
                  <a:pt x="559612" y="106985"/>
                  <a:pt x="560984" y="109613"/>
                  <a:pt x="560984" y="113500"/>
                </a:cubicBezTo>
                <a:cubicBezTo>
                  <a:pt x="560984" y="117386"/>
                  <a:pt x="557898" y="125730"/>
                  <a:pt x="551726" y="138531"/>
                </a:cubicBezTo>
                <a:cubicBezTo>
                  <a:pt x="545553" y="151333"/>
                  <a:pt x="539839" y="159105"/>
                  <a:pt x="534581" y="161849"/>
                </a:cubicBezTo>
                <a:cubicBezTo>
                  <a:pt x="529323" y="164592"/>
                  <a:pt x="522579" y="165963"/>
                  <a:pt x="514350" y="165963"/>
                </a:cubicBezTo>
                <a:cubicBezTo>
                  <a:pt x="506120" y="165963"/>
                  <a:pt x="491032" y="164820"/>
                  <a:pt x="469087" y="162534"/>
                </a:cubicBezTo>
                <a:cubicBezTo>
                  <a:pt x="447141" y="160248"/>
                  <a:pt x="417195" y="159105"/>
                  <a:pt x="379247" y="159105"/>
                </a:cubicBezTo>
                <a:cubicBezTo>
                  <a:pt x="341299" y="159105"/>
                  <a:pt x="298894" y="162420"/>
                  <a:pt x="252031" y="169049"/>
                </a:cubicBezTo>
                <a:cubicBezTo>
                  <a:pt x="205168" y="175679"/>
                  <a:pt x="176708" y="181051"/>
                  <a:pt x="166649" y="185166"/>
                </a:cubicBezTo>
                <a:cubicBezTo>
                  <a:pt x="156591" y="189281"/>
                  <a:pt x="151561" y="197282"/>
                  <a:pt x="151561" y="209169"/>
                </a:cubicBezTo>
                <a:cubicBezTo>
                  <a:pt x="151561" y="217398"/>
                  <a:pt x="152476" y="223113"/>
                  <a:pt x="154304" y="226314"/>
                </a:cubicBezTo>
                <a:cubicBezTo>
                  <a:pt x="156134" y="229514"/>
                  <a:pt x="159562" y="231114"/>
                  <a:pt x="164592" y="231114"/>
                </a:cubicBezTo>
                <a:cubicBezTo>
                  <a:pt x="178765" y="231114"/>
                  <a:pt x="207340" y="226885"/>
                  <a:pt x="250316" y="218427"/>
                </a:cubicBezTo>
                <a:cubicBezTo>
                  <a:pt x="293294" y="209969"/>
                  <a:pt x="330669" y="205740"/>
                  <a:pt x="362445" y="205740"/>
                </a:cubicBezTo>
                <a:cubicBezTo>
                  <a:pt x="394220" y="205740"/>
                  <a:pt x="426567" y="207911"/>
                  <a:pt x="459486" y="212255"/>
                </a:cubicBezTo>
                <a:cubicBezTo>
                  <a:pt x="492404" y="216598"/>
                  <a:pt x="517779" y="218770"/>
                  <a:pt x="535609" y="218770"/>
                </a:cubicBezTo>
                <a:cubicBezTo>
                  <a:pt x="553440" y="218770"/>
                  <a:pt x="567613" y="216370"/>
                  <a:pt x="578129" y="211569"/>
                </a:cubicBezTo>
                <a:cubicBezTo>
                  <a:pt x="588645" y="206768"/>
                  <a:pt x="594588" y="204368"/>
                  <a:pt x="595960" y="204368"/>
                </a:cubicBezTo>
                <a:cubicBezTo>
                  <a:pt x="597331" y="204368"/>
                  <a:pt x="598017" y="205054"/>
                  <a:pt x="598017" y="206426"/>
                </a:cubicBezTo>
                <a:cubicBezTo>
                  <a:pt x="598017" y="209626"/>
                  <a:pt x="590016" y="221856"/>
                  <a:pt x="574014" y="243116"/>
                </a:cubicBezTo>
                <a:cubicBezTo>
                  <a:pt x="558012" y="264376"/>
                  <a:pt x="544868" y="278549"/>
                  <a:pt x="534581" y="285635"/>
                </a:cubicBezTo>
                <a:cubicBezTo>
                  <a:pt x="524294" y="292722"/>
                  <a:pt x="513435" y="296265"/>
                  <a:pt x="502005" y="296265"/>
                </a:cubicBezTo>
                <a:cubicBezTo>
                  <a:pt x="490575" y="296265"/>
                  <a:pt x="476402" y="294208"/>
                  <a:pt x="459486" y="290093"/>
                </a:cubicBezTo>
                <a:cubicBezTo>
                  <a:pt x="442569" y="285978"/>
                  <a:pt x="427482" y="282892"/>
                  <a:pt x="414223" y="280835"/>
                </a:cubicBezTo>
                <a:cubicBezTo>
                  <a:pt x="400964" y="278777"/>
                  <a:pt x="391363" y="277749"/>
                  <a:pt x="385419" y="277749"/>
                </a:cubicBezTo>
                <a:cubicBezTo>
                  <a:pt x="379475" y="277749"/>
                  <a:pt x="375247" y="281292"/>
                  <a:pt x="372732" y="288379"/>
                </a:cubicBezTo>
                <a:cubicBezTo>
                  <a:pt x="370217" y="295465"/>
                  <a:pt x="368960" y="315925"/>
                  <a:pt x="368960" y="349758"/>
                </a:cubicBezTo>
                <a:lnTo>
                  <a:pt x="369646" y="401193"/>
                </a:lnTo>
                <a:cubicBezTo>
                  <a:pt x="369646" y="421767"/>
                  <a:pt x="368160" y="435711"/>
                  <a:pt x="365188" y="443027"/>
                </a:cubicBezTo>
                <a:cubicBezTo>
                  <a:pt x="362216" y="450342"/>
                  <a:pt x="355701" y="455828"/>
                  <a:pt x="345643" y="459486"/>
                </a:cubicBezTo>
                <a:cubicBezTo>
                  <a:pt x="335584" y="463143"/>
                  <a:pt x="328155" y="464972"/>
                  <a:pt x="323354" y="464972"/>
                </a:cubicBezTo>
                <a:cubicBezTo>
                  <a:pt x="318554" y="464972"/>
                  <a:pt x="315468" y="463486"/>
                  <a:pt x="314096" y="460514"/>
                </a:cubicBezTo>
                <a:cubicBezTo>
                  <a:pt x="312724" y="457543"/>
                  <a:pt x="312039" y="448970"/>
                  <a:pt x="312039" y="434797"/>
                </a:cubicBezTo>
                <a:cubicBezTo>
                  <a:pt x="312039" y="420624"/>
                  <a:pt x="312724" y="400050"/>
                  <a:pt x="314096" y="373075"/>
                </a:cubicBezTo>
                <a:lnTo>
                  <a:pt x="316839" y="306552"/>
                </a:lnTo>
                <a:cubicBezTo>
                  <a:pt x="316839" y="287807"/>
                  <a:pt x="312039" y="278435"/>
                  <a:pt x="302437" y="278435"/>
                </a:cubicBezTo>
                <a:cubicBezTo>
                  <a:pt x="288264" y="278435"/>
                  <a:pt x="261518" y="282206"/>
                  <a:pt x="222199" y="289750"/>
                </a:cubicBezTo>
                <a:cubicBezTo>
                  <a:pt x="182880" y="297294"/>
                  <a:pt x="159905" y="302895"/>
                  <a:pt x="153276" y="306552"/>
                </a:cubicBezTo>
                <a:cubicBezTo>
                  <a:pt x="146646" y="310210"/>
                  <a:pt x="141732" y="316611"/>
                  <a:pt x="138531" y="325755"/>
                </a:cubicBezTo>
                <a:cubicBezTo>
                  <a:pt x="129387" y="353644"/>
                  <a:pt x="116586" y="376847"/>
                  <a:pt x="100126" y="395363"/>
                </a:cubicBezTo>
                <a:cubicBezTo>
                  <a:pt x="83667" y="413880"/>
                  <a:pt x="68237" y="425196"/>
                  <a:pt x="53835" y="429311"/>
                </a:cubicBezTo>
                <a:cubicBezTo>
                  <a:pt x="39433" y="433425"/>
                  <a:pt x="29718" y="435483"/>
                  <a:pt x="24688" y="435483"/>
                </a:cubicBezTo>
                <a:cubicBezTo>
                  <a:pt x="8229" y="435483"/>
                  <a:pt x="0" y="420852"/>
                  <a:pt x="0" y="391592"/>
                </a:cubicBezTo>
                <a:cubicBezTo>
                  <a:pt x="0" y="378790"/>
                  <a:pt x="1486" y="364845"/>
                  <a:pt x="4457" y="349758"/>
                </a:cubicBezTo>
                <a:cubicBezTo>
                  <a:pt x="7429" y="334670"/>
                  <a:pt x="10630" y="327126"/>
                  <a:pt x="14058" y="327126"/>
                </a:cubicBezTo>
                <a:cubicBezTo>
                  <a:pt x="17488" y="327126"/>
                  <a:pt x="20459" y="330212"/>
                  <a:pt x="22974" y="336385"/>
                </a:cubicBezTo>
                <a:cubicBezTo>
                  <a:pt x="25489" y="342557"/>
                  <a:pt x="29260" y="345643"/>
                  <a:pt x="34290" y="345643"/>
                </a:cubicBezTo>
                <a:cubicBezTo>
                  <a:pt x="42519" y="345643"/>
                  <a:pt x="53378" y="336956"/>
                  <a:pt x="66865" y="319583"/>
                </a:cubicBezTo>
                <a:cubicBezTo>
                  <a:pt x="80352" y="302209"/>
                  <a:pt x="90068" y="280835"/>
                  <a:pt x="96012" y="255460"/>
                </a:cubicBezTo>
                <a:cubicBezTo>
                  <a:pt x="101955" y="230086"/>
                  <a:pt x="104927" y="204025"/>
                  <a:pt x="104927" y="177279"/>
                </a:cubicBezTo>
                <a:cubicBezTo>
                  <a:pt x="104927" y="150533"/>
                  <a:pt x="102070" y="128244"/>
                  <a:pt x="96354" y="110414"/>
                </a:cubicBezTo>
                <a:cubicBezTo>
                  <a:pt x="90640" y="92583"/>
                  <a:pt x="87782" y="76809"/>
                  <a:pt x="87782" y="63093"/>
                </a:cubicBezTo>
                <a:cubicBezTo>
                  <a:pt x="87782" y="49377"/>
                  <a:pt x="92125" y="38633"/>
                  <a:pt x="100812" y="30861"/>
                </a:cubicBezTo>
                <a:cubicBezTo>
                  <a:pt x="109499" y="23088"/>
                  <a:pt x="118643" y="19202"/>
                  <a:pt x="128244" y="19202"/>
                </a:cubicBezTo>
                <a:cubicBezTo>
                  <a:pt x="137845" y="19202"/>
                  <a:pt x="145846" y="22060"/>
                  <a:pt x="152247" y="27775"/>
                </a:cubicBezTo>
                <a:cubicBezTo>
                  <a:pt x="158648" y="33490"/>
                  <a:pt x="161848" y="40348"/>
                  <a:pt x="161848" y="48349"/>
                </a:cubicBezTo>
                <a:cubicBezTo>
                  <a:pt x="161848" y="56350"/>
                  <a:pt x="159220" y="64351"/>
                  <a:pt x="153962" y="72352"/>
                </a:cubicBezTo>
                <a:cubicBezTo>
                  <a:pt x="148704" y="80353"/>
                  <a:pt x="146075" y="95097"/>
                  <a:pt x="146075" y="116586"/>
                </a:cubicBezTo>
                <a:cubicBezTo>
                  <a:pt x="146075" y="122529"/>
                  <a:pt x="149733" y="125501"/>
                  <a:pt x="157048" y="125501"/>
                </a:cubicBezTo>
                <a:cubicBezTo>
                  <a:pt x="159334" y="125501"/>
                  <a:pt x="178422" y="122758"/>
                  <a:pt x="214312" y="117272"/>
                </a:cubicBezTo>
                <a:cubicBezTo>
                  <a:pt x="250202" y="111785"/>
                  <a:pt x="269748" y="109042"/>
                  <a:pt x="272948" y="109042"/>
                </a:cubicBezTo>
                <a:cubicBezTo>
                  <a:pt x="276148" y="109042"/>
                  <a:pt x="281063" y="107670"/>
                  <a:pt x="287693" y="104927"/>
                </a:cubicBezTo>
                <a:cubicBezTo>
                  <a:pt x="294322" y="102184"/>
                  <a:pt x="298094" y="96698"/>
                  <a:pt x="299008" y="88468"/>
                </a:cubicBezTo>
                <a:cubicBezTo>
                  <a:pt x="301752" y="59664"/>
                  <a:pt x="305409" y="37719"/>
                  <a:pt x="309981" y="22631"/>
                </a:cubicBezTo>
                <a:cubicBezTo>
                  <a:pt x="314553" y="7544"/>
                  <a:pt x="322325" y="0"/>
                  <a:pt x="33329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060855" y="3176199"/>
            <a:ext cx="404621" cy="478003"/>
          </a:xfrm>
          <a:custGeom>
            <a:avLst/>
            <a:gdLst/>
            <a:ahLst/>
            <a:cxnLst/>
            <a:rect l="l" t="t" r="r" b="b"/>
            <a:pathLst>
              <a:path w="404621" h="478003">
                <a:moveTo>
                  <a:pt x="172821" y="0"/>
                </a:moveTo>
                <a:cubicBezTo>
                  <a:pt x="176479" y="0"/>
                  <a:pt x="180708" y="2515"/>
                  <a:pt x="185509" y="7544"/>
                </a:cubicBezTo>
                <a:cubicBezTo>
                  <a:pt x="190309" y="12573"/>
                  <a:pt x="193396" y="17945"/>
                  <a:pt x="194767" y="23660"/>
                </a:cubicBezTo>
                <a:cubicBezTo>
                  <a:pt x="196139" y="29375"/>
                  <a:pt x="202997" y="34062"/>
                  <a:pt x="215341" y="37719"/>
                </a:cubicBezTo>
                <a:cubicBezTo>
                  <a:pt x="227685" y="41377"/>
                  <a:pt x="239115" y="43206"/>
                  <a:pt x="249631" y="43206"/>
                </a:cubicBezTo>
                <a:cubicBezTo>
                  <a:pt x="260147" y="43206"/>
                  <a:pt x="268605" y="41491"/>
                  <a:pt x="275006" y="38062"/>
                </a:cubicBezTo>
                <a:cubicBezTo>
                  <a:pt x="281406" y="34633"/>
                  <a:pt x="288493" y="32919"/>
                  <a:pt x="296265" y="32919"/>
                </a:cubicBezTo>
                <a:cubicBezTo>
                  <a:pt x="304038" y="32919"/>
                  <a:pt x="307924" y="36576"/>
                  <a:pt x="307924" y="43892"/>
                </a:cubicBezTo>
                <a:cubicBezTo>
                  <a:pt x="307924" y="52578"/>
                  <a:pt x="304609" y="59322"/>
                  <a:pt x="297980" y="64123"/>
                </a:cubicBezTo>
                <a:cubicBezTo>
                  <a:pt x="291351" y="68923"/>
                  <a:pt x="281864" y="77381"/>
                  <a:pt x="269519" y="89497"/>
                </a:cubicBezTo>
                <a:cubicBezTo>
                  <a:pt x="257175" y="101613"/>
                  <a:pt x="250546" y="108357"/>
                  <a:pt x="249631" y="109728"/>
                </a:cubicBezTo>
                <a:cubicBezTo>
                  <a:pt x="248717" y="111100"/>
                  <a:pt x="248259" y="112814"/>
                  <a:pt x="248259" y="114872"/>
                </a:cubicBezTo>
                <a:cubicBezTo>
                  <a:pt x="248259" y="116929"/>
                  <a:pt x="251460" y="117729"/>
                  <a:pt x="257860" y="117272"/>
                </a:cubicBezTo>
                <a:cubicBezTo>
                  <a:pt x="264262" y="116815"/>
                  <a:pt x="275120" y="116586"/>
                  <a:pt x="290436" y="116586"/>
                </a:cubicBezTo>
                <a:cubicBezTo>
                  <a:pt x="305752" y="116586"/>
                  <a:pt x="324269" y="118187"/>
                  <a:pt x="345985" y="121387"/>
                </a:cubicBezTo>
                <a:cubicBezTo>
                  <a:pt x="367703" y="124587"/>
                  <a:pt x="378561" y="128702"/>
                  <a:pt x="378561" y="133731"/>
                </a:cubicBezTo>
                <a:cubicBezTo>
                  <a:pt x="378561" y="138761"/>
                  <a:pt x="373075" y="145161"/>
                  <a:pt x="362102" y="152934"/>
                </a:cubicBezTo>
                <a:cubicBezTo>
                  <a:pt x="351129" y="160706"/>
                  <a:pt x="333527" y="164592"/>
                  <a:pt x="309296" y="164592"/>
                </a:cubicBezTo>
                <a:lnTo>
                  <a:pt x="275006" y="163221"/>
                </a:lnTo>
                <a:cubicBezTo>
                  <a:pt x="264490" y="163221"/>
                  <a:pt x="256603" y="164707"/>
                  <a:pt x="251345" y="167678"/>
                </a:cubicBezTo>
                <a:cubicBezTo>
                  <a:pt x="246088" y="170650"/>
                  <a:pt x="243459" y="176137"/>
                  <a:pt x="243459" y="184138"/>
                </a:cubicBezTo>
                <a:cubicBezTo>
                  <a:pt x="243459" y="192139"/>
                  <a:pt x="244373" y="197054"/>
                  <a:pt x="246202" y="198882"/>
                </a:cubicBezTo>
                <a:cubicBezTo>
                  <a:pt x="248031" y="200711"/>
                  <a:pt x="253974" y="201626"/>
                  <a:pt x="264033" y="201626"/>
                </a:cubicBezTo>
                <a:cubicBezTo>
                  <a:pt x="274091" y="201626"/>
                  <a:pt x="292036" y="203111"/>
                  <a:pt x="317868" y="206083"/>
                </a:cubicBezTo>
                <a:cubicBezTo>
                  <a:pt x="343699" y="209055"/>
                  <a:pt x="356615" y="213741"/>
                  <a:pt x="356615" y="220142"/>
                </a:cubicBezTo>
                <a:cubicBezTo>
                  <a:pt x="356615" y="226543"/>
                  <a:pt x="350672" y="234430"/>
                  <a:pt x="338785" y="243802"/>
                </a:cubicBezTo>
                <a:cubicBezTo>
                  <a:pt x="326898" y="253175"/>
                  <a:pt x="309296" y="257861"/>
                  <a:pt x="285979" y="257861"/>
                </a:cubicBezTo>
                <a:cubicBezTo>
                  <a:pt x="280949" y="257861"/>
                  <a:pt x="276034" y="257633"/>
                  <a:pt x="271234" y="257175"/>
                </a:cubicBezTo>
                <a:cubicBezTo>
                  <a:pt x="266433" y="256718"/>
                  <a:pt x="261747" y="256490"/>
                  <a:pt x="257175" y="256490"/>
                </a:cubicBezTo>
                <a:cubicBezTo>
                  <a:pt x="252603" y="256490"/>
                  <a:pt x="248945" y="257518"/>
                  <a:pt x="246202" y="259576"/>
                </a:cubicBezTo>
                <a:cubicBezTo>
                  <a:pt x="243459" y="261633"/>
                  <a:pt x="242087" y="267691"/>
                  <a:pt x="242087" y="277749"/>
                </a:cubicBezTo>
                <a:cubicBezTo>
                  <a:pt x="242087" y="287808"/>
                  <a:pt x="244602" y="292951"/>
                  <a:pt x="249631" y="293180"/>
                </a:cubicBezTo>
                <a:cubicBezTo>
                  <a:pt x="254660" y="293408"/>
                  <a:pt x="265176" y="293523"/>
                  <a:pt x="281178" y="293523"/>
                </a:cubicBezTo>
                <a:cubicBezTo>
                  <a:pt x="297180" y="293523"/>
                  <a:pt x="312382" y="294894"/>
                  <a:pt x="326784" y="297638"/>
                </a:cubicBezTo>
                <a:cubicBezTo>
                  <a:pt x="341185" y="300381"/>
                  <a:pt x="348386" y="306096"/>
                  <a:pt x="348386" y="314783"/>
                </a:cubicBezTo>
                <a:cubicBezTo>
                  <a:pt x="348386" y="319812"/>
                  <a:pt x="345757" y="327127"/>
                  <a:pt x="340499" y="336728"/>
                </a:cubicBezTo>
                <a:cubicBezTo>
                  <a:pt x="335241" y="346329"/>
                  <a:pt x="321640" y="351130"/>
                  <a:pt x="299694" y="351130"/>
                </a:cubicBezTo>
                <a:lnTo>
                  <a:pt x="264033" y="349073"/>
                </a:lnTo>
                <a:cubicBezTo>
                  <a:pt x="256260" y="349073"/>
                  <a:pt x="250774" y="350216"/>
                  <a:pt x="247574" y="352502"/>
                </a:cubicBezTo>
                <a:cubicBezTo>
                  <a:pt x="244373" y="354788"/>
                  <a:pt x="242773" y="360731"/>
                  <a:pt x="242773" y="370332"/>
                </a:cubicBezTo>
                <a:cubicBezTo>
                  <a:pt x="242773" y="379934"/>
                  <a:pt x="244487" y="386677"/>
                  <a:pt x="247917" y="390563"/>
                </a:cubicBezTo>
                <a:cubicBezTo>
                  <a:pt x="251345" y="394450"/>
                  <a:pt x="259346" y="397993"/>
                  <a:pt x="271920" y="401193"/>
                </a:cubicBezTo>
                <a:cubicBezTo>
                  <a:pt x="284493" y="404394"/>
                  <a:pt x="299923" y="405994"/>
                  <a:pt x="318211" y="405994"/>
                </a:cubicBezTo>
                <a:cubicBezTo>
                  <a:pt x="348386" y="405994"/>
                  <a:pt x="371703" y="402565"/>
                  <a:pt x="388163" y="395707"/>
                </a:cubicBezTo>
                <a:cubicBezTo>
                  <a:pt x="394563" y="392964"/>
                  <a:pt x="398907" y="391592"/>
                  <a:pt x="401193" y="391592"/>
                </a:cubicBezTo>
                <a:cubicBezTo>
                  <a:pt x="403479" y="391592"/>
                  <a:pt x="404621" y="392735"/>
                  <a:pt x="404621" y="395021"/>
                </a:cubicBezTo>
                <a:cubicBezTo>
                  <a:pt x="404621" y="400965"/>
                  <a:pt x="396849" y="416281"/>
                  <a:pt x="381305" y="440970"/>
                </a:cubicBezTo>
                <a:cubicBezTo>
                  <a:pt x="365760" y="465659"/>
                  <a:pt x="346100" y="478003"/>
                  <a:pt x="322326" y="478003"/>
                </a:cubicBezTo>
                <a:cubicBezTo>
                  <a:pt x="305410" y="478003"/>
                  <a:pt x="281406" y="471374"/>
                  <a:pt x="250317" y="458115"/>
                </a:cubicBezTo>
                <a:cubicBezTo>
                  <a:pt x="234772" y="451714"/>
                  <a:pt x="216370" y="448514"/>
                  <a:pt x="195110" y="448514"/>
                </a:cubicBezTo>
                <a:cubicBezTo>
                  <a:pt x="173850" y="448514"/>
                  <a:pt x="152819" y="450114"/>
                  <a:pt x="132016" y="453314"/>
                </a:cubicBezTo>
                <a:cubicBezTo>
                  <a:pt x="111214" y="456515"/>
                  <a:pt x="98183" y="459372"/>
                  <a:pt x="92926" y="461887"/>
                </a:cubicBezTo>
                <a:cubicBezTo>
                  <a:pt x="87668" y="464401"/>
                  <a:pt x="83896" y="467945"/>
                  <a:pt x="81610" y="472517"/>
                </a:cubicBezTo>
                <a:cubicBezTo>
                  <a:pt x="80695" y="474803"/>
                  <a:pt x="78638" y="475946"/>
                  <a:pt x="75438" y="475946"/>
                </a:cubicBezTo>
                <a:cubicBezTo>
                  <a:pt x="72238" y="475946"/>
                  <a:pt x="68351" y="471488"/>
                  <a:pt x="63779" y="462572"/>
                </a:cubicBezTo>
                <a:cubicBezTo>
                  <a:pt x="59207" y="453657"/>
                  <a:pt x="56921" y="442570"/>
                  <a:pt x="56921" y="429311"/>
                </a:cubicBezTo>
                <a:cubicBezTo>
                  <a:pt x="56921" y="416052"/>
                  <a:pt x="57607" y="405994"/>
                  <a:pt x="58979" y="399136"/>
                </a:cubicBezTo>
                <a:cubicBezTo>
                  <a:pt x="61722" y="384506"/>
                  <a:pt x="64351" y="357074"/>
                  <a:pt x="66865" y="316840"/>
                </a:cubicBezTo>
                <a:cubicBezTo>
                  <a:pt x="69380" y="276606"/>
                  <a:pt x="70637" y="237287"/>
                  <a:pt x="70637" y="198882"/>
                </a:cubicBezTo>
                <a:cubicBezTo>
                  <a:pt x="70637" y="188367"/>
                  <a:pt x="67208" y="183109"/>
                  <a:pt x="60350" y="183109"/>
                </a:cubicBezTo>
                <a:cubicBezTo>
                  <a:pt x="58521" y="183109"/>
                  <a:pt x="56235" y="183566"/>
                  <a:pt x="53492" y="184481"/>
                </a:cubicBezTo>
                <a:cubicBezTo>
                  <a:pt x="39776" y="189967"/>
                  <a:pt x="29603" y="192710"/>
                  <a:pt x="22974" y="192710"/>
                </a:cubicBezTo>
                <a:cubicBezTo>
                  <a:pt x="16345" y="192710"/>
                  <a:pt x="10858" y="191339"/>
                  <a:pt x="6515" y="188595"/>
                </a:cubicBezTo>
                <a:cubicBezTo>
                  <a:pt x="2171" y="185852"/>
                  <a:pt x="0" y="182880"/>
                  <a:pt x="0" y="179680"/>
                </a:cubicBezTo>
                <a:cubicBezTo>
                  <a:pt x="0" y="176480"/>
                  <a:pt x="3200" y="172365"/>
                  <a:pt x="9601" y="167336"/>
                </a:cubicBezTo>
                <a:cubicBezTo>
                  <a:pt x="25146" y="154991"/>
                  <a:pt x="52121" y="130074"/>
                  <a:pt x="90525" y="92583"/>
                </a:cubicBezTo>
                <a:cubicBezTo>
                  <a:pt x="128930" y="55093"/>
                  <a:pt x="149276" y="33376"/>
                  <a:pt x="151562" y="27432"/>
                </a:cubicBezTo>
                <a:cubicBezTo>
                  <a:pt x="158877" y="9144"/>
                  <a:pt x="165963" y="0"/>
                  <a:pt x="172821" y="0"/>
                </a:cubicBezTo>
                <a:close/>
                <a:moveTo>
                  <a:pt x="186538" y="68580"/>
                </a:moveTo>
                <a:cubicBezTo>
                  <a:pt x="177851" y="68580"/>
                  <a:pt x="171793" y="69266"/>
                  <a:pt x="168364" y="70638"/>
                </a:cubicBezTo>
                <a:cubicBezTo>
                  <a:pt x="164935" y="72009"/>
                  <a:pt x="159562" y="76810"/>
                  <a:pt x="152247" y="85040"/>
                </a:cubicBezTo>
                <a:lnTo>
                  <a:pt x="133731" y="106299"/>
                </a:lnTo>
                <a:cubicBezTo>
                  <a:pt x="128244" y="112700"/>
                  <a:pt x="125501" y="117158"/>
                  <a:pt x="125501" y="119672"/>
                </a:cubicBezTo>
                <a:cubicBezTo>
                  <a:pt x="125501" y="122187"/>
                  <a:pt x="128702" y="123444"/>
                  <a:pt x="135102" y="123444"/>
                </a:cubicBezTo>
                <a:lnTo>
                  <a:pt x="173507" y="120701"/>
                </a:lnTo>
                <a:cubicBezTo>
                  <a:pt x="186766" y="119787"/>
                  <a:pt x="195224" y="118529"/>
                  <a:pt x="198882" y="116929"/>
                </a:cubicBezTo>
                <a:cubicBezTo>
                  <a:pt x="202539" y="115329"/>
                  <a:pt x="207683" y="110186"/>
                  <a:pt x="214312" y="101499"/>
                </a:cubicBezTo>
                <a:cubicBezTo>
                  <a:pt x="220942" y="92812"/>
                  <a:pt x="224256" y="86183"/>
                  <a:pt x="224256" y="81611"/>
                </a:cubicBezTo>
                <a:cubicBezTo>
                  <a:pt x="224256" y="72924"/>
                  <a:pt x="211683" y="68580"/>
                  <a:pt x="186538" y="68580"/>
                </a:cubicBezTo>
                <a:close/>
                <a:moveTo>
                  <a:pt x="187909" y="168021"/>
                </a:moveTo>
                <a:lnTo>
                  <a:pt x="154305" y="170079"/>
                </a:lnTo>
                <a:cubicBezTo>
                  <a:pt x="131445" y="171908"/>
                  <a:pt x="118529" y="174308"/>
                  <a:pt x="115557" y="177280"/>
                </a:cubicBezTo>
                <a:cubicBezTo>
                  <a:pt x="112585" y="180251"/>
                  <a:pt x="111099" y="184709"/>
                  <a:pt x="111099" y="190653"/>
                </a:cubicBezTo>
                <a:cubicBezTo>
                  <a:pt x="111099" y="196596"/>
                  <a:pt x="112242" y="201626"/>
                  <a:pt x="114529" y="205740"/>
                </a:cubicBezTo>
                <a:cubicBezTo>
                  <a:pt x="116814" y="209855"/>
                  <a:pt x="120015" y="211913"/>
                  <a:pt x="124130" y="211913"/>
                </a:cubicBezTo>
                <a:lnTo>
                  <a:pt x="126873" y="211913"/>
                </a:lnTo>
                <a:cubicBezTo>
                  <a:pt x="144704" y="208255"/>
                  <a:pt x="162649" y="205740"/>
                  <a:pt x="180708" y="204369"/>
                </a:cubicBezTo>
                <a:cubicBezTo>
                  <a:pt x="198768" y="202997"/>
                  <a:pt x="207797" y="196596"/>
                  <a:pt x="207797" y="185166"/>
                </a:cubicBezTo>
                <a:cubicBezTo>
                  <a:pt x="207797" y="173736"/>
                  <a:pt x="201168" y="168021"/>
                  <a:pt x="187909" y="168021"/>
                </a:cubicBezTo>
                <a:close/>
                <a:moveTo>
                  <a:pt x="193396" y="257861"/>
                </a:moveTo>
                <a:cubicBezTo>
                  <a:pt x="190195" y="257861"/>
                  <a:pt x="177965" y="259118"/>
                  <a:pt x="156705" y="261633"/>
                </a:cubicBezTo>
                <a:cubicBezTo>
                  <a:pt x="135445" y="264148"/>
                  <a:pt x="122758" y="266091"/>
                  <a:pt x="118643" y="267462"/>
                </a:cubicBezTo>
                <a:cubicBezTo>
                  <a:pt x="114529" y="268834"/>
                  <a:pt x="111099" y="271577"/>
                  <a:pt x="108356" y="275692"/>
                </a:cubicBezTo>
                <a:cubicBezTo>
                  <a:pt x="105613" y="279807"/>
                  <a:pt x="104241" y="283350"/>
                  <a:pt x="104241" y="286322"/>
                </a:cubicBezTo>
                <a:cubicBezTo>
                  <a:pt x="104241" y="289294"/>
                  <a:pt x="106642" y="292380"/>
                  <a:pt x="111442" y="295580"/>
                </a:cubicBezTo>
                <a:cubicBezTo>
                  <a:pt x="116243" y="298781"/>
                  <a:pt x="121387" y="300381"/>
                  <a:pt x="126873" y="300381"/>
                </a:cubicBezTo>
                <a:lnTo>
                  <a:pt x="130302" y="300381"/>
                </a:lnTo>
                <a:cubicBezTo>
                  <a:pt x="145389" y="298095"/>
                  <a:pt x="163449" y="296495"/>
                  <a:pt x="184480" y="295580"/>
                </a:cubicBezTo>
                <a:cubicBezTo>
                  <a:pt x="188595" y="295580"/>
                  <a:pt x="192481" y="294209"/>
                  <a:pt x="196139" y="291465"/>
                </a:cubicBezTo>
                <a:cubicBezTo>
                  <a:pt x="199796" y="288722"/>
                  <a:pt x="201625" y="283807"/>
                  <a:pt x="201625" y="276721"/>
                </a:cubicBezTo>
                <a:cubicBezTo>
                  <a:pt x="201625" y="269634"/>
                  <a:pt x="201053" y="264719"/>
                  <a:pt x="199911" y="261976"/>
                </a:cubicBezTo>
                <a:cubicBezTo>
                  <a:pt x="198768" y="259233"/>
                  <a:pt x="196596" y="257861"/>
                  <a:pt x="193396" y="257861"/>
                </a:cubicBezTo>
                <a:close/>
                <a:moveTo>
                  <a:pt x="183794" y="349073"/>
                </a:moveTo>
                <a:cubicBezTo>
                  <a:pt x="177393" y="349073"/>
                  <a:pt x="167678" y="349873"/>
                  <a:pt x="154648" y="351473"/>
                </a:cubicBezTo>
                <a:cubicBezTo>
                  <a:pt x="141618" y="353073"/>
                  <a:pt x="130988" y="354788"/>
                  <a:pt x="122758" y="356616"/>
                </a:cubicBezTo>
                <a:cubicBezTo>
                  <a:pt x="114529" y="358445"/>
                  <a:pt x="109614" y="360274"/>
                  <a:pt x="108013" y="362103"/>
                </a:cubicBezTo>
                <a:cubicBezTo>
                  <a:pt x="106413" y="363932"/>
                  <a:pt x="105041" y="366560"/>
                  <a:pt x="103898" y="369989"/>
                </a:cubicBezTo>
                <a:cubicBezTo>
                  <a:pt x="102756" y="373418"/>
                  <a:pt x="102184" y="378905"/>
                  <a:pt x="102184" y="386449"/>
                </a:cubicBezTo>
                <a:cubicBezTo>
                  <a:pt x="102184" y="393992"/>
                  <a:pt x="105384" y="397764"/>
                  <a:pt x="111785" y="397764"/>
                </a:cubicBezTo>
                <a:lnTo>
                  <a:pt x="115214" y="397764"/>
                </a:lnTo>
                <a:cubicBezTo>
                  <a:pt x="136703" y="395478"/>
                  <a:pt x="156591" y="394335"/>
                  <a:pt x="174879" y="394335"/>
                </a:cubicBezTo>
                <a:cubicBezTo>
                  <a:pt x="180365" y="394335"/>
                  <a:pt x="185737" y="392278"/>
                  <a:pt x="190995" y="388163"/>
                </a:cubicBezTo>
                <a:cubicBezTo>
                  <a:pt x="196253" y="384048"/>
                  <a:pt x="198882" y="379705"/>
                  <a:pt x="198882" y="375133"/>
                </a:cubicBezTo>
                <a:cubicBezTo>
                  <a:pt x="198882" y="364617"/>
                  <a:pt x="197967" y="357645"/>
                  <a:pt x="196139" y="354216"/>
                </a:cubicBezTo>
                <a:cubicBezTo>
                  <a:pt x="194310" y="350787"/>
                  <a:pt x="190195" y="349073"/>
                  <a:pt x="183794" y="349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7207034" y="3183742"/>
            <a:ext cx="567842" cy="475260"/>
          </a:xfrm>
          <a:custGeom>
            <a:avLst/>
            <a:gdLst/>
            <a:ahLst/>
            <a:cxnLst/>
            <a:rect l="l" t="t" r="r" b="b"/>
            <a:pathLst>
              <a:path w="567842" h="475260">
                <a:moveTo>
                  <a:pt x="232143" y="0"/>
                </a:moveTo>
                <a:cubicBezTo>
                  <a:pt x="269862" y="0"/>
                  <a:pt x="307124" y="1029"/>
                  <a:pt x="343929" y="3086"/>
                </a:cubicBezTo>
                <a:cubicBezTo>
                  <a:pt x="380733" y="5144"/>
                  <a:pt x="408736" y="7544"/>
                  <a:pt x="427939" y="10287"/>
                </a:cubicBezTo>
                <a:cubicBezTo>
                  <a:pt x="447141" y="13030"/>
                  <a:pt x="457428" y="14402"/>
                  <a:pt x="458800" y="14402"/>
                </a:cubicBezTo>
                <a:cubicBezTo>
                  <a:pt x="460171" y="14402"/>
                  <a:pt x="462801" y="13945"/>
                  <a:pt x="466687" y="13030"/>
                </a:cubicBezTo>
                <a:cubicBezTo>
                  <a:pt x="470573" y="12116"/>
                  <a:pt x="475716" y="11659"/>
                  <a:pt x="482117" y="11659"/>
                </a:cubicBezTo>
                <a:cubicBezTo>
                  <a:pt x="488518" y="11659"/>
                  <a:pt x="494461" y="13716"/>
                  <a:pt x="499948" y="17831"/>
                </a:cubicBezTo>
                <a:cubicBezTo>
                  <a:pt x="505434" y="21946"/>
                  <a:pt x="508178" y="27204"/>
                  <a:pt x="508178" y="33604"/>
                </a:cubicBezTo>
                <a:cubicBezTo>
                  <a:pt x="508178" y="45949"/>
                  <a:pt x="499033" y="56922"/>
                  <a:pt x="480745" y="66523"/>
                </a:cubicBezTo>
                <a:cubicBezTo>
                  <a:pt x="472973" y="70638"/>
                  <a:pt x="466344" y="77038"/>
                  <a:pt x="460857" y="85725"/>
                </a:cubicBezTo>
                <a:cubicBezTo>
                  <a:pt x="455371" y="94412"/>
                  <a:pt x="447370" y="114072"/>
                  <a:pt x="436854" y="144704"/>
                </a:cubicBezTo>
                <a:cubicBezTo>
                  <a:pt x="426339" y="175336"/>
                  <a:pt x="419824" y="195339"/>
                  <a:pt x="417309" y="204711"/>
                </a:cubicBezTo>
                <a:cubicBezTo>
                  <a:pt x="414795" y="214084"/>
                  <a:pt x="412280" y="220371"/>
                  <a:pt x="409765" y="223571"/>
                </a:cubicBezTo>
                <a:cubicBezTo>
                  <a:pt x="407251" y="226771"/>
                  <a:pt x="402450" y="229857"/>
                  <a:pt x="395363" y="232829"/>
                </a:cubicBezTo>
                <a:cubicBezTo>
                  <a:pt x="388277" y="235801"/>
                  <a:pt x="383476" y="237287"/>
                  <a:pt x="380962" y="237287"/>
                </a:cubicBezTo>
                <a:cubicBezTo>
                  <a:pt x="378447" y="237287"/>
                  <a:pt x="376275" y="236830"/>
                  <a:pt x="374446" y="235915"/>
                </a:cubicBezTo>
                <a:cubicBezTo>
                  <a:pt x="369417" y="232715"/>
                  <a:pt x="349301" y="230886"/>
                  <a:pt x="314096" y="230429"/>
                </a:cubicBezTo>
                <a:lnTo>
                  <a:pt x="307924" y="230429"/>
                </a:lnTo>
                <a:cubicBezTo>
                  <a:pt x="301523" y="230429"/>
                  <a:pt x="298323" y="232143"/>
                  <a:pt x="298323" y="235572"/>
                </a:cubicBezTo>
                <a:cubicBezTo>
                  <a:pt x="298323" y="239001"/>
                  <a:pt x="299351" y="245974"/>
                  <a:pt x="301409" y="256489"/>
                </a:cubicBezTo>
                <a:cubicBezTo>
                  <a:pt x="303466" y="267005"/>
                  <a:pt x="304495" y="275235"/>
                  <a:pt x="304495" y="281178"/>
                </a:cubicBezTo>
                <a:cubicBezTo>
                  <a:pt x="304495" y="294437"/>
                  <a:pt x="294894" y="305638"/>
                  <a:pt x="275691" y="314782"/>
                </a:cubicBezTo>
                <a:cubicBezTo>
                  <a:pt x="256489" y="323926"/>
                  <a:pt x="242659" y="328498"/>
                  <a:pt x="234200" y="328498"/>
                </a:cubicBezTo>
                <a:cubicBezTo>
                  <a:pt x="225742" y="328498"/>
                  <a:pt x="221513" y="325527"/>
                  <a:pt x="221513" y="319583"/>
                </a:cubicBezTo>
                <a:cubicBezTo>
                  <a:pt x="221513" y="316840"/>
                  <a:pt x="222428" y="314554"/>
                  <a:pt x="224256" y="312725"/>
                </a:cubicBezTo>
                <a:cubicBezTo>
                  <a:pt x="234315" y="302667"/>
                  <a:pt x="242544" y="289865"/>
                  <a:pt x="248945" y="274320"/>
                </a:cubicBezTo>
                <a:cubicBezTo>
                  <a:pt x="255346" y="258775"/>
                  <a:pt x="258546" y="248145"/>
                  <a:pt x="258546" y="242430"/>
                </a:cubicBezTo>
                <a:cubicBezTo>
                  <a:pt x="258546" y="236715"/>
                  <a:pt x="257061" y="233401"/>
                  <a:pt x="254089" y="232486"/>
                </a:cubicBezTo>
                <a:cubicBezTo>
                  <a:pt x="251117" y="231572"/>
                  <a:pt x="243459" y="231115"/>
                  <a:pt x="231114" y="231115"/>
                </a:cubicBezTo>
                <a:cubicBezTo>
                  <a:pt x="218770" y="231115"/>
                  <a:pt x="202768" y="232715"/>
                  <a:pt x="183108" y="235915"/>
                </a:cubicBezTo>
                <a:cubicBezTo>
                  <a:pt x="163449" y="239116"/>
                  <a:pt x="153619" y="244945"/>
                  <a:pt x="153619" y="253403"/>
                </a:cubicBezTo>
                <a:cubicBezTo>
                  <a:pt x="153619" y="261861"/>
                  <a:pt x="160134" y="276720"/>
                  <a:pt x="173164" y="297980"/>
                </a:cubicBezTo>
                <a:cubicBezTo>
                  <a:pt x="186194" y="319240"/>
                  <a:pt x="210426" y="338214"/>
                  <a:pt x="245859" y="354902"/>
                </a:cubicBezTo>
                <a:cubicBezTo>
                  <a:pt x="281292" y="371589"/>
                  <a:pt x="315468" y="384048"/>
                  <a:pt x="348386" y="392278"/>
                </a:cubicBezTo>
                <a:cubicBezTo>
                  <a:pt x="381304" y="400507"/>
                  <a:pt x="403250" y="404622"/>
                  <a:pt x="414223" y="404622"/>
                </a:cubicBezTo>
                <a:cubicBezTo>
                  <a:pt x="420624" y="404622"/>
                  <a:pt x="433768" y="401993"/>
                  <a:pt x="453656" y="396735"/>
                </a:cubicBezTo>
                <a:cubicBezTo>
                  <a:pt x="473544" y="391478"/>
                  <a:pt x="488175" y="388849"/>
                  <a:pt x="497548" y="388849"/>
                </a:cubicBezTo>
                <a:cubicBezTo>
                  <a:pt x="506920" y="388849"/>
                  <a:pt x="514921" y="386791"/>
                  <a:pt x="521551" y="382677"/>
                </a:cubicBezTo>
                <a:cubicBezTo>
                  <a:pt x="528180" y="378562"/>
                  <a:pt x="536524" y="371704"/>
                  <a:pt x="546582" y="362103"/>
                </a:cubicBezTo>
                <a:cubicBezTo>
                  <a:pt x="556641" y="352501"/>
                  <a:pt x="562699" y="347701"/>
                  <a:pt x="564756" y="347701"/>
                </a:cubicBezTo>
                <a:cubicBezTo>
                  <a:pt x="566813" y="347701"/>
                  <a:pt x="567842" y="348615"/>
                  <a:pt x="567842" y="350444"/>
                </a:cubicBezTo>
                <a:cubicBezTo>
                  <a:pt x="567842" y="356388"/>
                  <a:pt x="560755" y="373990"/>
                  <a:pt x="546582" y="403251"/>
                </a:cubicBezTo>
                <a:cubicBezTo>
                  <a:pt x="532409" y="432511"/>
                  <a:pt x="516064" y="451828"/>
                  <a:pt x="497548" y="461201"/>
                </a:cubicBezTo>
                <a:cubicBezTo>
                  <a:pt x="479031" y="470573"/>
                  <a:pt x="460971" y="475260"/>
                  <a:pt x="443369" y="475260"/>
                </a:cubicBezTo>
                <a:cubicBezTo>
                  <a:pt x="425767" y="475260"/>
                  <a:pt x="404622" y="470230"/>
                  <a:pt x="379933" y="460172"/>
                </a:cubicBezTo>
                <a:cubicBezTo>
                  <a:pt x="355244" y="450114"/>
                  <a:pt x="322440" y="433769"/>
                  <a:pt x="281521" y="411137"/>
                </a:cubicBezTo>
                <a:cubicBezTo>
                  <a:pt x="240601" y="388506"/>
                  <a:pt x="213741" y="373075"/>
                  <a:pt x="200939" y="364846"/>
                </a:cubicBezTo>
                <a:cubicBezTo>
                  <a:pt x="188138" y="356616"/>
                  <a:pt x="176822" y="347129"/>
                  <a:pt x="166992" y="336385"/>
                </a:cubicBezTo>
                <a:cubicBezTo>
                  <a:pt x="157162" y="325641"/>
                  <a:pt x="144932" y="304953"/>
                  <a:pt x="130302" y="274320"/>
                </a:cubicBezTo>
                <a:cubicBezTo>
                  <a:pt x="128930" y="271577"/>
                  <a:pt x="125958" y="268491"/>
                  <a:pt x="121386" y="265062"/>
                </a:cubicBezTo>
                <a:cubicBezTo>
                  <a:pt x="116814" y="261633"/>
                  <a:pt x="112471" y="259918"/>
                  <a:pt x="108356" y="259918"/>
                </a:cubicBezTo>
                <a:cubicBezTo>
                  <a:pt x="106527" y="259918"/>
                  <a:pt x="101269" y="261861"/>
                  <a:pt x="92583" y="265748"/>
                </a:cubicBezTo>
                <a:cubicBezTo>
                  <a:pt x="83896" y="269634"/>
                  <a:pt x="75666" y="272720"/>
                  <a:pt x="67894" y="275006"/>
                </a:cubicBezTo>
                <a:cubicBezTo>
                  <a:pt x="60121" y="277292"/>
                  <a:pt x="52120" y="278435"/>
                  <a:pt x="43891" y="278435"/>
                </a:cubicBezTo>
                <a:cubicBezTo>
                  <a:pt x="33833" y="282550"/>
                  <a:pt x="25603" y="284607"/>
                  <a:pt x="19202" y="284607"/>
                </a:cubicBezTo>
                <a:cubicBezTo>
                  <a:pt x="12801" y="284607"/>
                  <a:pt x="9601" y="279921"/>
                  <a:pt x="9601" y="270548"/>
                </a:cubicBezTo>
                <a:cubicBezTo>
                  <a:pt x="9601" y="261176"/>
                  <a:pt x="13830" y="248717"/>
                  <a:pt x="22288" y="233172"/>
                </a:cubicBezTo>
                <a:cubicBezTo>
                  <a:pt x="30746" y="217627"/>
                  <a:pt x="36347" y="205626"/>
                  <a:pt x="39090" y="197168"/>
                </a:cubicBezTo>
                <a:cubicBezTo>
                  <a:pt x="41834" y="188709"/>
                  <a:pt x="44234" y="176136"/>
                  <a:pt x="46291" y="159449"/>
                </a:cubicBezTo>
                <a:cubicBezTo>
                  <a:pt x="48349" y="142761"/>
                  <a:pt x="49377" y="128359"/>
                  <a:pt x="49377" y="116243"/>
                </a:cubicBezTo>
                <a:cubicBezTo>
                  <a:pt x="49377" y="104127"/>
                  <a:pt x="46634" y="93040"/>
                  <a:pt x="41148" y="82982"/>
                </a:cubicBezTo>
                <a:cubicBezTo>
                  <a:pt x="35661" y="72924"/>
                  <a:pt x="27432" y="64122"/>
                  <a:pt x="16459" y="56579"/>
                </a:cubicBezTo>
                <a:cubicBezTo>
                  <a:pt x="5486" y="49035"/>
                  <a:pt x="0" y="40920"/>
                  <a:pt x="0" y="32233"/>
                </a:cubicBezTo>
                <a:cubicBezTo>
                  <a:pt x="0" y="27204"/>
                  <a:pt x="1943" y="23203"/>
                  <a:pt x="5829" y="20231"/>
                </a:cubicBezTo>
                <a:cubicBezTo>
                  <a:pt x="9715" y="17259"/>
                  <a:pt x="22174" y="15774"/>
                  <a:pt x="43205" y="15774"/>
                </a:cubicBezTo>
                <a:lnTo>
                  <a:pt x="59664" y="16459"/>
                </a:lnTo>
                <a:cubicBezTo>
                  <a:pt x="64694" y="16459"/>
                  <a:pt x="70866" y="16002"/>
                  <a:pt x="78181" y="15088"/>
                </a:cubicBezTo>
                <a:cubicBezTo>
                  <a:pt x="143103" y="5029"/>
                  <a:pt x="194424" y="0"/>
                  <a:pt x="232143" y="0"/>
                </a:cubicBezTo>
                <a:close/>
                <a:moveTo>
                  <a:pt x="289407" y="45263"/>
                </a:moveTo>
                <a:cubicBezTo>
                  <a:pt x="280720" y="45263"/>
                  <a:pt x="274091" y="48006"/>
                  <a:pt x="269519" y="53493"/>
                </a:cubicBezTo>
                <a:cubicBezTo>
                  <a:pt x="264947" y="58979"/>
                  <a:pt x="262661" y="65380"/>
                  <a:pt x="262661" y="72695"/>
                </a:cubicBezTo>
                <a:cubicBezTo>
                  <a:pt x="262661" y="80010"/>
                  <a:pt x="263118" y="85039"/>
                  <a:pt x="264033" y="87783"/>
                </a:cubicBezTo>
                <a:cubicBezTo>
                  <a:pt x="264947" y="90526"/>
                  <a:pt x="266433" y="92469"/>
                  <a:pt x="268490" y="93612"/>
                </a:cubicBezTo>
                <a:cubicBezTo>
                  <a:pt x="270548" y="94755"/>
                  <a:pt x="276834" y="95441"/>
                  <a:pt x="287350" y="95669"/>
                </a:cubicBezTo>
                <a:cubicBezTo>
                  <a:pt x="297866" y="95898"/>
                  <a:pt x="312496" y="96698"/>
                  <a:pt x="331241" y="98070"/>
                </a:cubicBezTo>
                <a:lnTo>
                  <a:pt x="386791" y="102184"/>
                </a:lnTo>
                <a:cubicBezTo>
                  <a:pt x="395478" y="102184"/>
                  <a:pt x="402793" y="97498"/>
                  <a:pt x="408736" y="88125"/>
                </a:cubicBezTo>
                <a:cubicBezTo>
                  <a:pt x="414680" y="78753"/>
                  <a:pt x="417652" y="71895"/>
                  <a:pt x="417652" y="67551"/>
                </a:cubicBezTo>
                <a:cubicBezTo>
                  <a:pt x="417652" y="63208"/>
                  <a:pt x="416737" y="59665"/>
                  <a:pt x="414909" y="56922"/>
                </a:cubicBezTo>
                <a:cubicBezTo>
                  <a:pt x="413080" y="54178"/>
                  <a:pt x="408622" y="52350"/>
                  <a:pt x="401535" y="51435"/>
                </a:cubicBezTo>
                <a:cubicBezTo>
                  <a:pt x="394449" y="50521"/>
                  <a:pt x="376161" y="49263"/>
                  <a:pt x="346672" y="47663"/>
                </a:cubicBezTo>
                <a:cubicBezTo>
                  <a:pt x="317182" y="46063"/>
                  <a:pt x="298094" y="45263"/>
                  <a:pt x="289407" y="45263"/>
                </a:cubicBezTo>
                <a:close/>
                <a:moveTo>
                  <a:pt x="208483" y="49378"/>
                </a:moveTo>
                <a:cubicBezTo>
                  <a:pt x="202996" y="49378"/>
                  <a:pt x="191910" y="51321"/>
                  <a:pt x="175222" y="55207"/>
                </a:cubicBezTo>
                <a:cubicBezTo>
                  <a:pt x="158534" y="59093"/>
                  <a:pt x="143904" y="64694"/>
                  <a:pt x="131330" y="72009"/>
                </a:cubicBezTo>
                <a:cubicBezTo>
                  <a:pt x="118757" y="79324"/>
                  <a:pt x="110528" y="84925"/>
                  <a:pt x="106642" y="88811"/>
                </a:cubicBezTo>
                <a:cubicBezTo>
                  <a:pt x="102755" y="92697"/>
                  <a:pt x="100812" y="96927"/>
                  <a:pt x="100812" y="101499"/>
                </a:cubicBezTo>
                <a:cubicBezTo>
                  <a:pt x="100812" y="106071"/>
                  <a:pt x="102298" y="109614"/>
                  <a:pt x="105270" y="112128"/>
                </a:cubicBezTo>
                <a:cubicBezTo>
                  <a:pt x="108242" y="114643"/>
                  <a:pt x="111785" y="115900"/>
                  <a:pt x="115900" y="115900"/>
                </a:cubicBezTo>
                <a:cubicBezTo>
                  <a:pt x="116357" y="115900"/>
                  <a:pt x="126301" y="113957"/>
                  <a:pt x="145732" y="110071"/>
                </a:cubicBezTo>
                <a:cubicBezTo>
                  <a:pt x="165163" y="106185"/>
                  <a:pt x="179336" y="103556"/>
                  <a:pt x="188252" y="102184"/>
                </a:cubicBezTo>
                <a:cubicBezTo>
                  <a:pt x="197167" y="100813"/>
                  <a:pt x="203225" y="99098"/>
                  <a:pt x="206426" y="97041"/>
                </a:cubicBezTo>
                <a:cubicBezTo>
                  <a:pt x="209626" y="94983"/>
                  <a:pt x="212141" y="90983"/>
                  <a:pt x="213969" y="85039"/>
                </a:cubicBezTo>
                <a:cubicBezTo>
                  <a:pt x="215798" y="79096"/>
                  <a:pt x="216712" y="72238"/>
                  <a:pt x="216712" y="64465"/>
                </a:cubicBezTo>
                <a:cubicBezTo>
                  <a:pt x="216712" y="54407"/>
                  <a:pt x="213969" y="49378"/>
                  <a:pt x="208483" y="49378"/>
                </a:cubicBezTo>
                <a:close/>
                <a:moveTo>
                  <a:pt x="300380" y="142647"/>
                </a:moveTo>
                <a:cubicBezTo>
                  <a:pt x="283921" y="142647"/>
                  <a:pt x="273634" y="143104"/>
                  <a:pt x="269519" y="144018"/>
                </a:cubicBezTo>
                <a:cubicBezTo>
                  <a:pt x="265404" y="144933"/>
                  <a:pt x="261747" y="148704"/>
                  <a:pt x="258546" y="155334"/>
                </a:cubicBezTo>
                <a:cubicBezTo>
                  <a:pt x="255346" y="161963"/>
                  <a:pt x="253746" y="168707"/>
                  <a:pt x="253746" y="175565"/>
                </a:cubicBezTo>
                <a:cubicBezTo>
                  <a:pt x="253746" y="179680"/>
                  <a:pt x="255460" y="182994"/>
                  <a:pt x="258889" y="185509"/>
                </a:cubicBezTo>
                <a:cubicBezTo>
                  <a:pt x="262318" y="188024"/>
                  <a:pt x="266776" y="189281"/>
                  <a:pt x="272262" y="189281"/>
                </a:cubicBezTo>
                <a:lnTo>
                  <a:pt x="333298" y="186538"/>
                </a:lnTo>
                <a:cubicBezTo>
                  <a:pt x="354330" y="185623"/>
                  <a:pt x="366674" y="184595"/>
                  <a:pt x="370332" y="183452"/>
                </a:cubicBezTo>
                <a:cubicBezTo>
                  <a:pt x="373989" y="182309"/>
                  <a:pt x="377076" y="178422"/>
                  <a:pt x="379590" y="171793"/>
                </a:cubicBezTo>
                <a:cubicBezTo>
                  <a:pt x="382104" y="165164"/>
                  <a:pt x="383362" y="159792"/>
                  <a:pt x="383362" y="155677"/>
                </a:cubicBezTo>
                <a:cubicBezTo>
                  <a:pt x="383362" y="151562"/>
                  <a:pt x="382219" y="148933"/>
                  <a:pt x="379933" y="147790"/>
                </a:cubicBezTo>
                <a:cubicBezTo>
                  <a:pt x="377647" y="146647"/>
                  <a:pt x="367931" y="145504"/>
                  <a:pt x="350786" y="144361"/>
                </a:cubicBezTo>
                <a:cubicBezTo>
                  <a:pt x="333641" y="143218"/>
                  <a:pt x="316839" y="142647"/>
                  <a:pt x="300380" y="142647"/>
                </a:cubicBezTo>
                <a:close/>
                <a:moveTo>
                  <a:pt x="193052" y="149505"/>
                </a:moveTo>
                <a:cubicBezTo>
                  <a:pt x="186880" y="149505"/>
                  <a:pt x="173278" y="151791"/>
                  <a:pt x="152247" y="156363"/>
                </a:cubicBezTo>
                <a:cubicBezTo>
                  <a:pt x="131216" y="160935"/>
                  <a:pt x="116357" y="164821"/>
                  <a:pt x="107670" y="168021"/>
                </a:cubicBezTo>
                <a:cubicBezTo>
                  <a:pt x="98984" y="171222"/>
                  <a:pt x="93040" y="175794"/>
                  <a:pt x="89839" y="181737"/>
                </a:cubicBezTo>
                <a:cubicBezTo>
                  <a:pt x="86639" y="187681"/>
                  <a:pt x="85039" y="193739"/>
                  <a:pt x="85039" y="199911"/>
                </a:cubicBezTo>
                <a:cubicBezTo>
                  <a:pt x="85039" y="206083"/>
                  <a:pt x="87553" y="209169"/>
                  <a:pt x="92583" y="209169"/>
                </a:cubicBezTo>
                <a:cubicBezTo>
                  <a:pt x="93497" y="209169"/>
                  <a:pt x="105156" y="207455"/>
                  <a:pt x="127559" y="204026"/>
                </a:cubicBezTo>
                <a:cubicBezTo>
                  <a:pt x="149961" y="200597"/>
                  <a:pt x="166192" y="198425"/>
                  <a:pt x="176250" y="197511"/>
                </a:cubicBezTo>
                <a:cubicBezTo>
                  <a:pt x="186308" y="196596"/>
                  <a:pt x="193166" y="193510"/>
                  <a:pt x="196824" y="188252"/>
                </a:cubicBezTo>
                <a:cubicBezTo>
                  <a:pt x="200482" y="182994"/>
                  <a:pt x="202311" y="173965"/>
                  <a:pt x="202311" y="161163"/>
                </a:cubicBezTo>
                <a:cubicBezTo>
                  <a:pt x="202311" y="153391"/>
                  <a:pt x="199225" y="149505"/>
                  <a:pt x="193052" y="14950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3756774" y="3184429"/>
            <a:ext cx="285979" cy="375133"/>
          </a:xfrm>
          <a:custGeom>
            <a:avLst/>
            <a:gdLst/>
            <a:ahLst/>
            <a:cxnLst/>
            <a:rect l="l" t="t" r="r" b="b"/>
            <a:pathLst>
              <a:path w="285979" h="375133">
                <a:moveTo>
                  <a:pt x="198196" y="0"/>
                </a:moveTo>
                <a:cubicBezTo>
                  <a:pt x="201854" y="0"/>
                  <a:pt x="205169" y="2057"/>
                  <a:pt x="208140" y="6172"/>
                </a:cubicBezTo>
                <a:cubicBezTo>
                  <a:pt x="211112" y="10287"/>
                  <a:pt x="212598" y="13487"/>
                  <a:pt x="212598" y="15773"/>
                </a:cubicBezTo>
                <a:cubicBezTo>
                  <a:pt x="212598" y="21717"/>
                  <a:pt x="208483" y="30632"/>
                  <a:pt x="200254" y="42520"/>
                </a:cubicBezTo>
                <a:cubicBezTo>
                  <a:pt x="192024" y="54407"/>
                  <a:pt x="178422" y="68694"/>
                  <a:pt x="159449" y="85382"/>
                </a:cubicBezTo>
                <a:cubicBezTo>
                  <a:pt x="140475" y="102070"/>
                  <a:pt x="130988" y="112128"/>
                  <a:pt x="130988" y="115557"/>
                </a:cubicBezTo>
                <a:cubicBezTo>
                  <a:pt x="130988" y="118986"/>
                  <a:pt x="134988" y="122644"/>
                  <a:pt x="142989" y="126530"/>
                </a:cubicBezTo>
                <a:cubicBezTo>
                  <a:pt x="150990" y="130416"/>
                  <a:pt x="158991" y="132359"/>
                  <a:pt x="166992" y="132359"/>
                </a:cubicBezTo>
                <a:cubicBezTo>
                  <a:pt x="174993" y="132359"/>
                  <a:pt x="181051" y="131216"/>
                  <a:pt x="185166" y="128930"/>
                </a:cubicBezTo>
                <a:cubicBezTo>
                  <a:pt x="189281" y="126644"/>
                  <a:pt x="194539" y="122072"/>
                  <a:pt x="200939" y="115214"/>
                </a:cubicBezTo>
                <a:cubicBezTo>
                  <a:pt x="207340" y="108356"/>
                  <a:pt x="212941" y="101841"/>
                  <a:pt x="217742" y="95669"/>
                </a:cubicBezTo>
                <a:cubicBezTo>
                  <a:pt x="222542" y="89497"/>
                  <a:pt x="225514" y="85268"/>
                  <a:pt x="226657" y="82982"/>
                </a:cubicBezTo>
                <a:cubicBezTo>
                  <a:pt x="227800" y="80696"/>
                  <a:pt x="228371" y="77267"/>
                  <a:pt x="228371" y="72695"/>
                </a:cubicBezTo>
                <a:cubicBezTo>
                  <a:pt x="228371" y="64465"/>
                  <a:pt x="229972" y="57950"/>
                  <a:pt x="233172" y="53149"/>
                </a:cubicBezTo>
                <a:cubicBezTo>
                  <a:pt x="236372" y="48349"/>
                  <a:pt x="240144" y="45949"/>
                  <a:pt x="244488" y="45949"/>
                </a:cubicBezTo>
                <a:cubicBezTo>
                  <a:pt x="248831" y="45949"/>
                  <a:pt x="252603" y="46863"/>
                  <a:pt x="255803" y="48692"/>
                </a:cubicBezTo>
                <a:cubicBezTo>
                  <a:pt x="259004" y="50521"/>
                  <a:pt x="262890" y="51206"/>
                  <a:pt x="267462" y="50749"/>
                </a:cubicBezTo>
                <a:lnTo>
                  <a:pt x="273634" y="50749"/>
                </a:lnTo>
                <a:cubicBezTo>
                  <a:pt x="281864" y="50749"/>
                  <a:pt x="285979" y="53721"/>
                  <a:pt x="285979" y="59665"/>
                </a:cubicBezTo>
                <a:cubicBezTo>
                  <a:pt x="285979" y="66065"/>
                  <a:pt x="281178" y="73152"/>
                  <a:pt x="271577" y="80924"/>
                </a:cubicBezTo>
                <a:cubicBezTo>
                  <a:pt x="264262" y="86868"/>
                  <a:pt x="258318" y="92697"/>
                  <a:pt x="253746" y="98412"/>
                </a:cubicBezTo>
                <a:cubicBezTo>
                  <a:pt x="249174" y="104127"/>
                  <a:pt x="245631" y="112928"/>
                  <a:pt x="243116" y="124816"/>
                </a:cubicBezTo>
                <a:cubicBezTo>
                  <a:pt x="240602" y="136703"/>
                  <a:pt x="239344" y="148590"/>
                  <a:pt x="239344" y="160477"/>
                </a:cubicBezTo>
                <a:cubicBezTo>
                  <a:pt x="239344" y="172364"/>
                  <a:pt x="240716" y="183794"/>
                  <a:pt x="243459" y="194767"/>
                </a:cubicBezTo>
                <a:cubicBezTo>
                  <a:pt x="246202" y="205740"/>
                  <a:pt x="251689" y="219913"/>
                  <a:pt x="259918" y="237287"/>
                </a:cubicBezTo>
                <a:cubicBezTo>
                  <a:pt x="268148" y="254660"/>
                  <a:pt x="272263" y="268148"/>
                  <a:pt x="272263" y="277749"/>
                </a:cubicBezTo>
                <a:cubicBezTo>
                  <a:pt x="272263" y="294208"/>
                  <a:pt x="262890" y="303352"/>
                  <a:pt x="244145" y="305181"/>
                </a:cubicBezTo>
                <a:cubicBezTo>
                  <a:pt x="232715" y="306095"/>
                  <a:pt x="199111" y="314668"/>
                  <a:pt x="143332" y="330898"/>
                </a:cubicBezTo>
                <a:cubicBezTo>
                  <a:pt x="87554" y="347129"/>
                  <a:pt x="56464" y="357073"/>
                  <a:pt x="50063" y="360731"/>
                </a:cubicBezTo>
                <a:cubicBezTo>
                  <a:pt x="32233" y="370332"/>
                  <a:pt x="20345" y="375133"/>
                  <a:pt x="14402" y="375133"/>
                </a:cubicBezTo>
                <a:cubicBezTo>
                  <a:pt x="8458" y="375133"/>
                  <a:pt x="4686" y="373075"/>
                  <a:pt x="3086" y="368960"/>
                </a:cubicBezTo>
                <a:cubicBezTo>
                  <a:pt x="1486" y="364846"/>
                  <a:pt x="686" y="357988"/>
                  <a:pt x="686" y="348386"/>
                </a:cubicBezTo>
                <a:cubicBezTo>
                  <a:pt x="686" y="338785"/>
                  <a:pt x="1714" y="331699"/>
                  <a:pt x="3772" y="327127"/>
                </a:cubicBezTo>
                <a:cubicBezTo>
                  <a:pt x="5829" y="322555"/>
                  <a:pt x="12573" y="312725"/>
                  <a:pt x="24003" y="297637"/>
                </a:cubicBezTo>
                <a:cubicBezTo>
                  <a:pt x="35433" y="282550"/>
                  <a:pt x="43777" y="271920"/>
                  <a:pt x="49035" y="265747"/>
                </a:cubicBezTo>
                <a:cubicBezTo>
                  <a:pt x="54293" y="259575"/>
                  <a:pt x="61036" y="254203"/>
                  <a:pt x="69266" y="249631"/>
                </a:cubicBezTo>
                <a:cubicBezTo>
                  <a:pt x="71095" y="248260"/>
                  <a:pt x="80467" y="239801"/>
                  <a:pt x="97384" y="224257"/>
                </a:cubicBezTo>
                <a:cubicBezTo>
                  <a:pt x="114300" y="208712"/>
                  <a:pt x="122758" y="199453"/>
                  <a:pt x="122758" y="196482"/>
                </a:cubicBezTo>
                <a:cubicBezTo>
                  <a:pt x="122758" y="193510"/>
                  <a:pt x="121501" y="191567"/>
                  <a:pt x="118986" y="190652"/>
                </a:cubicBezTo>
                <a:cubicBezTo>
                  <a:pt x="116472" y="189738"/>
                  <a:pt x="109728" y="188481"/>
                  <a:pt x="98755" y="186880"/>
                </a:cubicBezTo>
                <a:cubicBezTo>
                  <a:pt x="87782" y="185280"/>
                  <a:pt x="77381" y="184480"/>
                  <a:pt x="67551" y="184480"/>
                </a:cubicBezTo>
                <a:cubicBezTo>
                  <a:pt x="57721" y="184480"/>
                  <a:pt x="47320" y="185166"/>
                  <a:pt x="36347" y="186538"/>
                </a:cubicBezTo>
                <a:cubicBezTo>
                  <a:pt x="25375" y="187909"/>
                  <a:pt x="16573" y="188595"/>
                  <a:pt x="9944" y="188595"/>
                </a:cubicBezTo>
                <a:cubicBezTo>
                  <a:pt x="3315" y="188595"/>
                  <a:pt x="0" y="185166"/>
                  <a:pt x="0" y="178308"/>
                </a:cubicBezTo>
                <a:cubicBezTo>
                  <a:pt x="0" y="161849"/>
                  <a:pt x="5829" y="146990"/>
                  <a:pt x="17488" y="133731"/>
                </a:cubicBezTo>
                <a:cubicBezTo>
                  <a:pt x="29147" y="120472"/>
                  <a:pt x="46063" y="109728"/>
                  <a:pt x="68237" y="101498"/>
                </a:cubicBezTo>
                <a:cubicBezTo>
                  <a:pt x="90411" y="93269"/>
                  <a:pt x="107213" y="81610"/>
                  <a:pt x="118643" y="66523"/>
                </a:cubicBezTo>
                <a:cubicBezTo>
                  <a:pt x="130073" y="51435"/>
                  <a:pt x="143675" y="36576"/>
                  <a:pt x="159449" y="21946"/>
                </a:cubicBezTo>
                <a:cubicBezTo>
                  <a:pt x="175222" y="7315"/>
                  <a:pt x="188138" y="0"/>
                  <a:pt x="198196" y="0"/>
                </a:cubicBezTo>
                <a:close/>
                <a:moveTo>
                  <a:pt x="204368" y="153619"/>
                </a:moveTo>
                <a:cubicBezTo>
                  <a:pt x="200711" y="153619"/>
                  <a:pt x="184937" y="172136"/>
                  <a:pt x="157048" y="209169"/>
                </a:cubicBezTo>
                <a:cubicBezTo>
                  <a:pt x="129159" y="246202"/>
                  <a:pt x="115214" y="266776"/>
                  <a:pt x="115214" y="270891"/>
                </a:cubicBezTo>
                <a:cubicBezTo>
                  <a:pt x="115214" y="272720"/>
                  <a:pt x="118186" y="273634"/>
                  <a:pt x="124130" y="273634"/>
                </a:cubicBezTo>
                <a:cubicBezTo>
                  <a:pt x="130073" y="273634"/>
                  <a:pt x="145275" y="270891"/>
                  <a:pt x="169736" y="265405"/>
                </a:cubicBezTo>
                <a:cubicBezTo>
                  <a:pt x="194196" y="259918"/>
                  <a:pt x="208140" y="256032"/>
                  <a:pt x="211569" y="253746"/>
                </a:cubicBezTo>
                <a:cubicBezTo>
                  <a:pt x="214998" y="251460"/>
                  <a:pt x="216713" y="246202"/>
                  <a:pt x="216713" y="237973"/>
                </a:cubicBezTo>
                <a:cubicBezTo>
                  <a:pt x="216713" y="227000"/>
                  <a:pt x="215798" y="213169"/>
                  <a:pt x="213970" y="196482"/>
                </a:cubicBezTo>
                <a:cubicBezTo>
                  <a:pt x="212141" y="179794"/>
                  <a:pt x="210541" y="168478"/>
                  <a:pt x="209169" y="162535"/>
                </a:cubicBezTo>
                <a:cubicBezTo>
                  <a:pt x="207797" y="156591"/>
                  <a:pt x="206197" y="153619"/>
                  <a:pt x="204368" y="15361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855115" y="3184429"/>
            <a:ext cx="280492" cy="317525"/>
          </a:xfrm>
          <a:custGeom>
            <a:avLst/>
            <a:gdLst/>
            <a:ahLst/>
            <a:cxnLst/>
            <a:rect l="l" t="t" r="r" b="b"/>
            <a:pathLst>
              <a:path w="280492" h="317525">
                <a:moveTo>
                  <a:pt x="180365" y="0"/>
                </a:moveTo>
                <a:cubicBezTo>
                  <a:pt x="185852" y="0"/>
                  <a:pt x="189966" y="2172"/>
                  <a:pt x="192709" y="6515"/>
                </a:cubicBezTo>
                <a:cubicBezTo>
                  <a:pt x="195453" y="10858"/>
                  <a:pt x="196824" y="15202"/>
                  <a:pt x="196824" y="19545"/>
                </a:cubicBezTo>
                <a:cubicBezTo>
                  <a:pt x="196824" y="23889"/>
                  <a:pt x="191567" y="31661"/>
                  <a:pt x="181051" y="42862"/>
                </a:cubicBezTo>
                <a:cubicBezTo>
                  <a:pt x="170535" y="54064"/>
                  <a:pt x="151104" y="72238"/>
                  <a:pt x="122758" y="97384"/>
                </a:cubicBezTo>
                <a:cubicBezTo>
                  <a:pt x="116357" y="102870"/>
                  <a:pt x="113157" y="107671"/>
                  <a:pt x="113157" y="111785"/>
                </a:cubicBezTo>
                <a:cubicBezTo>
                  <a:pt x="113157" y="119101"/>
                  <a:pt x="122987" y="122758"/>
                  <a:pt x="142646" y="122758"/>
                </a:cubicBezTo>
                <a:cubicBezTo>
                  <a:pt x="150876" y="122758"/>
                  <a:pt x="157505" y="121615"/>
                  <a:pt x="162534" y="119329"/>
                </a:cubicBezTo>
                <a:cubicBezTo>
                  <a:pt x="167564" y="117043"/>
                  <a:pt x="177279" y="108128"/>
                  <a:pt x="191681" y="92583"/>
                </a:cubicBezTo>
                <a:cubicBezTo>
                  <a:pt x="206083" y="77038"/>
                  <a:pt x="218198" y="61608"/>
                  <a:pt x="228028" y="46291"/>
                </a:cubicBezTo>
                <a:cubicBezTo>
                  <a:pt x="237858" y="30975"/>
                  <a:pt x="248259" y="23317"/>
                  <a:pt x="259232" y="23317"/>
                </a:cubicBezTo>
                <a:cubicBezTo>
                  <a:pt x="264261" y="23317"/>
                  <a:pt x="269062" y="25375"/>
                  <a:pt x="273634" y="29489"/>
                </a:cubicBezTo>
                <a:cubicBezTo>
                  <a:pt x="278206" y="33604"/>
                  <a:pt x="280492" y="38176"/>
                  <a:pt x="280492" y="43205"/>
                </a:cubicBezTo>
                <a:cubicBezTo>
                  <a:pt x="280492" y="56464"/>
                  <a:pt x="266776" y="68580"/>
                  <a:pt x="239344" y="79553"/>
                </a:cubicBezTo>
                <a:cubicBezTo>
                  <a:pt x="227457" y="84582"/>
                  <a:pt x="215341" y="98755"/>
                  <a:pt x="202997" y="122072"/>
                </a:cubicBezTo>
                <a:cubicBezTo>
                  <a:pt x="194767" y="137617"/>
                  <a:pt x="185509" y="151219"/>
                  <a:pt x="175222" y="162877"/>
                </a:cubicBezTo>
                <a:cubicBezTo>
                  <a:pt x="164935" y="174536"/>
                  <a:pt x="147904" y="190652"/>
                  <a:pt x="124130" y="211226"/>
                </a:cubicBezTo>
                <a:cubicBezTo>
                  <a:pt x="118186" y="216713"/>
                  <a:pt x="115214" y="220942"/>
                  <a:pt x="115214" y="223914"/>
                </a:cubicBezTo>
                <a:cubicBezTo>
                  <a:pt x="115214" y="226885"/>
                  <a:pt x="120244" y="228371"/>
                  <a:pt x="130302" y="228371"/>
                </a:cubicBezTo>
                <a:cubicBezTo>
                  <a:pt x="140360" y="228371"/>
                  <a:pt x="156248" y="225400"/>
                  <a:pt x="177965" y="219456"/>
                </a:cubicBezTo>
                <a:cubicBezTo>
                  <a:pt x="199682" y="213512"/>
                  <a:pt x="213170" y="210541"/>
                  <a:pt x="218427" y="210541"/>
                </a:cubicBezTo>
                <a:cubicBezTo>
                  <a:pt x="223685" y="210541"/>
                  <a:pt x="226314" y="212598"/>
                  <a:pt x="226314" y="216713"/>
                </a:cubicBezTo>
                <a:cubicBezTo>
                  <a:pt x="226314" y="220828"/>
                  <a:pt x="222885" y="228257"/>
                  <a:pt x="216027" y="239001"/>
                </a:cubicBezTo>
                <a:cubicBezTo>
                  <a:pt x="209169" y="249745"/>
                  <a:pt x="199454" y="259461"/>
                  <a:pt x="186880" y="268148"/>
                </a:cubicBezTo>
                <a:cubicBezTo>
                  <a:pt x="174307" y="276835"/>
                  <a:pt x="162763" y="282092"/>
                  <a:pt x="152247" y="283921"/>
                </a:cubicBezTo>
                <a:cubicBezTo>
                  <a:pt x="141732" y="285750"/>
                  <a:pt x="127902" y="289522"/>
                  <a:pt x="110757" y="295237"/>
                </a:cubicBezTo>
                <a:cubicBezTo>
                  <a:pt x="93611" y="300952"/>
                  <a:pt x="79553" y="306095"/>
                  <a:pt x="68580" y="310667"/>
                </a:cubicBezTo>
                <a:cubicBezTo>
                  <a:pt x="57607" y="315239"/>
                  <a:pt x="47663" y="317525"/>
                  <a:pt x="38748" y="317525"/>
                </a:cubicBezTo>
                <a:cubicBezTo>
                  <a:pt x="29832" y="317525"/>
                  <a:pt x="22745" y="315811"/>
                  <a:pt x="17488" y="312382"/>
                </a:cubicBezTo>
                <a:cubicBezTo>
                  <a:pt x="12230" y="308953"/>
                  <a:pt x="9601" y="305067"/>
                  <a:pt x="9601" y="300723"/>
                </a:cubicBezTo>
                <a:cubicBezTo>
                  <a:pt x="9601" y="296380"/>
                  <a:pt x="10516" y="288607"/>
                  <a:pt x="12344" y="277406"/>
                </a:cubicBezTo>
                <a:cubicBezTo>
                  <a:pt x="14173" y="266205"/>
                  <a:pt x="16573" y="258204"/>
                  <a:pt x="19545" y="253403"/>
                </a:cubicBezTo>
                <a:cubicBezTo>
                  <a:pt x="22517" y="248602"/>
                  <a:pt x="26860" y="245402"/>
                  <a:pt x="32575" y="243802"/>
                </a:cubicBezTo>
                <a:cubicBezTo>
                  <a:pt x="38290" y="242202"/>
                  <a:pt x="43091" y="240030"/>
                  <a:pt x="46977" y="237287"/>
                </a:cubicBezTo>
                <a:cubicBezTo>
                  <a:pt x="50863" y="234544"/>
                  <a:pt x="59207" y="227000"/>
                  <a:pt x="72009" y="214655"/>
                </a:cubicBezTo>
                <a:cubicBezTo>
                  <a:pt x="84810" y="202311"/>
                  <a:pt x="91668" y="195453"/>
                  <a:pt x="92583" y="194081"/>
                </a:cubicBezTo>
                <a:cubicBezTo>
                  <a:pt x="93497" y="192710"/>
                  <a:pt x="93954" y="191110"/>
                  <a:pt x="93954" y="189281"/>
                </a:cubicBezTo>
                <a:cubicBezTo>
                  <a:pt x="93954" y="183337"/>
                  <a:pt x="90868" y="180365"/>
                  <a:pt x="84696" y="180365"/>
                </a:cubicBezTo>
                <a:cubicBezTo>
                  <a:pt x="78524" y="180365"/>
                  <a:pt x="69380" y="181394"/>
                  <a:pt x="57264" y="183451"/>
                </a:cubicBezTo>
                <a:cubicBezTo>
                  <a:pt x="45148" y="185509"/>
                  <a:pt x="35547" y="186538"/>
                  <a:pt x="28460" y="186538"/>
                </a:cubicBezTo>
                <a:cubicBezTo>
                  <a:pt x="21374" y="186538"/>
                  <a:pt x="14859" y="184823"/>
                  <a:pt x="8915" y="181394"/>
                </a:cubicBezTo>
                <a:cubicBezTo>
                  <a:pt x="2972" y="177965"/>
                  <a:pt x="0" y="172936"/>
                  <a:pt x="0" y="166306"/>
                </a:cubicBezTo>
                <a:cubicBezTo>
                  <a:pt x="0" y="159677"/>
                  <a:pt x="2400" y="150190"/>
                  <a:pt x="7201" y="137846"/>
                </a:cubicBezTo>
                <a:cubicBezTo>
                  <a:pt x="12001" y="125501"/>
                  <a:pt x="17831" y="117157"/>
                  <a:pt x="24689" y="112814"/>
                </a:cubicBezTo>
                <a:cubicBezTo>
                  <a:pt x="31547" y="108471"/>
                  <a:pt x="41833" y="104470"/>
                  <a:pt x="55550" y="100813"/>
                </a:cubicBezTo>
                <a:cubicBezTo>
                  <a:pt x="62865" y="98984"/>
                  <a:pt x="73495" y="92126"/>
                  <a:pt x="87439" y="80239"/>
                </a:cubicBezTo>
                <a:cubicBezTo>
                  <a:pt x="101384" y="68351"/>
                  <a:pt x="127102" y="44120"/>
                  <a:pt x="164592" y="7544"/>
                </a:cubicBezTo>
                <a:cubicBezTo>
                  <a:pt x="169621" y="2515"/>
                  <a:pt x="174879" y="0"/>
                  <a:pt x="18036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430230" y="3185114"/>
            <a:ext cx="249631" cy="402564"/>
          </a:xfrm>
          <a:custGeom>
            <a:avLst/>
            <a:gdLst/>
            <a:ahLst/>
            <a:cxnLst/>
            <a:rect l="l" t="t" r="r" b="b"/>
            <a:pathLst>
              <a:path w="249631" h="402564">
                <a:moveTo>
                  <a:pt x="163220" y="0"/>
                </a:moveTo>
                <a:cubicBezTo>
                  <a:pt x="180137" y="0"/>
                  <a:pt x="188595" y="9829"/>
                  <a:pt x="188595" y="29489"/>
                </a:cubicBezTo>
                <a:cubicBezTo>
                  <a:pt x="188595" y="37719"/>
                  <a:pt x="186994" y="46863"/>
                  <a:pt x="183794" y="56921"/>
                </a:cubicBezTo>
                <a:cubicBezTo>
                  <a:pt x="174193" y="87554"/>
                  <a:pt x="169392" y="106413"/>
                  <a:pt x="169392" y="113500"/>
                </a:cubicBezTo>
                <a:cubicBezTo>
                  <a:pt x="169392" y="120586"/>
                  <a:pt x="171335" y="124130"/>
                  <a:pt x="175222" y="124130"/>
                </a:cubicBezTo>
                <a:cubicBezTo>
                  <a:pt x="179108" y="124130"/>
                  <a:pt x="185966" y="120472"/>
                  <a:pt x="195796" y="113157"/>
                </a:cubicBezTo>
                <a:cubicBezTo>
                  <a:pt x="205625" y="105842"/>
                  <a:pt x="210997" y="97383"/>
                  <a:pt x="211912" y="87782"/>
                </a:cubicBezTo>
                <a:cubicBezTo>
                  <a:pt x="212369" y="83667"/>
                  <a:pt x="214084" y="80238"/>
                  <a:pt x="217055" y="77495"/>
                </a:cubicBezTo>
                <a:cubicBezTo>
                  <a:pt x="220027" y="74752"/>
                  <a:pt x="223342" y="73380"/>
                  <a:pt x="226999" y="73380"/>
                </a:cubicBezTo>
                <a:cubicBezTo>
                  <a:pt x="234315" y="73380"/>
                  <a:pt x="239915" y="78752"/>
                  <a:pt x="243802" y="89497"/>
                </a:cubicBezTo>
                <a:cubicBezTo>
                  <a:pt x="247688" y="100241"/>
                  <a:pt x="249631" y="107899"/>
                  <a:pt x="249631" y="112471"/>
                </a:cubicBezTo>
                <a:cubicBezTo>
                  <a:pt x="249631" y="122072"/>
                  <a:pt x="246316" y="129616"/>
                  <a:pt x="239687" y="135102"/>
                </a:cubicBezTo>
                <a:cubicBezTo>
                  <a:pt x="233057" y="140589"/>
                  <a:pt x="225171" y="143332"/>
                  <a:pt x="216027" y="143332"/>
                </a:cubicBezTo>
                <a:cubicBezTo>
                  <a:pt x="215112" y="143332"/>
                  <a:pt x="210997" y="142875"/>
                  <a:pt x="203682" y="141960"/>
                </a:cubicBezTo>
                <a:cubicBezTo>
                  <a:pt x="196367" y="141046"/>
                  <a:pt x="190652" y="140589"/>
                  <a:pt x="186537" y="140589"/>
                </a:cubicBezTo>
                <a:cubicBezTo>
                  <a:pt x="172364" y="140589"/>
                  <a:pt x="164592" y="150876"/>
                  <a:pt x="163220" y="171450"/>
                </a:cubicBezTo>
                <a:cubicBezTo>
                  <a:pt x="160020" y="215798"/>
                  <a:pt x="151676" y="257289"/>
                  <a:pt x="138188" y="295922"/>
                </a:cubicBezTo>
                <a:cubicBezTo>
                  <a:pt x="124701" y="334556"/>
                  <a:pt x="107442" y="361988"/>
                  <a:pt x="86411" y="378218"/>
                </a:cubicBezTo>
                <a:cubicBezTo>
                  <a:pt x="65379" y="394449"/>
                  <a:pt x="47663" y="402564"/>
                  <a:pt x="33261" y="402564"/>
                </a:cubicBezTo>
                <a:cubicBezTo>
                  <a:pt x="18859" y="402564"/>
                  <a:pt x="9715" y="400507"/>
                  <a:pt x="5829" y="396392"/>
                </a:cubicBezTo>
                <a:cubicBezTo>
                  <a:pt x="1943" y="392277"/>
                  <a:pt x="0" y="384276"/>
                  <a:pt x="0" y="372389"/>
                </a:cubicBezTo>
                <a:lnTo>
                  <a:pt x="2057" y="341528"/>
                </a:lnTo>
                <a:cubicBezTo>
                  <a:pt x="3429" y="320040"/>
                  <a:pt x="6629" y="309296"/>
                  <a:pt x="11658" y="309296"/>
                </a:cubicBezTo>
                <a:cubicBezTo>
                  <a:pt x="13944" y="309296"/>
                  <a:pt x="16916" y="310781"/>
                  <a:pt x="20574" y="313753"/>
                </a:cubicBezTo>
                <a:cubicBezTo>
                  <a:pt x="24231" y="316725"/>
                  <a:pt x="28575" y="318211"/>
                  <a:pt x="33604" y="318211"/>
                </a:cubicBezTo>
                <a:cubicBezTo>
                  <a:pt x="46406" y="318211"/>
                  <a:pt x="60464" y="310553"/>
                  <a:pt x="75781" y="295237"/>
                </a:cubicBezTo>
                <a:cubicBezTo>
                  <a:pt x="91097" y="279920"/>
                  <a:pt x="104698" y="254889"/>
                  <a:pt x="116586" y="220142"/>
                </a:cubicBezTo>
                <a:cubicBezTo>
                  <a:pt x="128473" y="185394"/>
                  <a:pt x="134416" y="156134"/>
                  <a:pt x="134416" y="132359"/>
                </a:cubicBezTo>
                <a:cubicBezTo>
                  <a:pt x="134416" y="126873"/>
                  <a:pt x="133959" y="121272"/>
                  <a:pt x="133045" y="115557"/>
                </a:cubicBezTo>
                <a:cubicBezTo>
                  <a:pt x="132131" y="109842"/>
                  <a:pt x="131673" y="103098"/>
                  <a:pt x="131673" y="95326"/>
                </a:cubicBezTo>
                <a:cubicBezTo>
                  <a:pt x="131673" y="87554"/>
                  <a:pt x="133502" y="72695"/>
                  <a:pt x="137160" y="50749"/>
                </a:cubicBezTo>
                <a:cubicBezTo>
                  <a:pt x="140817" y="28803"/>
                  <a:pt x="144361" y="14859"/>
                  <a:pt x="147790" y="8915"/>
                </a:cubicBezTo>
                <a:cubicBezTo>
                  <a:pt x="151219" y="2972"/>
                  <a:pt x="156362" y="0"/>
                  <a:pt x="16322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705028" y="3189914"/>
            <a:ext cx="388849" cy="460172"/>
          </a:xfrm>
          <a:custGeom>
            <a:avLst/>
            <a:gdLst/>
            <a:ahLst/>
            <a:cxnLst/>
            <a:rect l="l" t="t" r="r" b="b"/>
            <a:pathLst>
              <a:path w="388849" h="460172">
                <a:moveTo>
                  <a:pt x="192024" y="0"/>
                </a:moveTo>
                <a:cubicBezTo>
                  <a:pt x="207569" y="0"/>
                  <a:pt x="215341" y="10059"/>
                  <a:pt x="215341" y="30176"/>
                </a:cubicBezTo>
                <a:cubicBezTo>
                  <a:pt x="215341" y="40691"/>
                  <a:pt x="213627" y="52121"/>
                  <a:pt x="210198" y="64466"/>
                </a:cubicBezTo>
                <a:cubicBezTo>
                  <a:pt x="206769" y="76810"/>
                  <a:pt x="205054" y="92812"/>
                  <a:pt x="205054" y="112472"/>
                </a:cubicBezTo>
                <a:cubicBezTo>
                  <a:pt x="205054" y="123902"/>
                  <a:pt x="209283" y="130188"/>
                  <a:pt x="217741" y="131331"/>
                </a:cubicBezTo>
                <a:cubicBezTo>
                  <a:pt x="226200" y="132474"/>
                  <a:pt x="235001" y="134646"/>
                  <a:pt x="244145" y="137846"/>
                </a:cubicBezTo>
                <a:cubicBezTo>
                  <a:pt x="253289" y="141047"/>
                  <a:pt x="268834" y="142647"/>
                  <a:pt x="290779" y="142647"/>
                </a:cubicBezTo>
                <a:cubicBezTo>
                  <a:pt x="312725" y="142647"/>
                  <a:pt x="331585" y="141961"/>
                  <a:pt x="347358" y="140589"/>
                </a:cubicBezTo>
                <a:cubicBezTo>
                  <a:pt x="363131" y="139218"/>
                  <a:pt x="372961" y="137503"/>
                  <a:pt x="376847" y="135446"/>
                </a:cubicBezTo>
                <a:cubicBezTo>
                  <a:pt x="380733" y="133388"/>
                  <a:pt x="383705" y="132360"/>
                  <a:pt x="385763" y="132360"/>
                </a:cubicBezTo>
                <a:cubicBezTo>
                  <a:pt x="387820" y="132360"/>
                  <a:pt x="388849" y="133503"/>
                  <a:pt x="388849" y="135789"/>
                </a:cubicBezTo>
                <a:cubicBezTo>
                  <a:pt x="388849" y="141275"/>
                  <a:pt x="381648" y="155220"/>
                  <a:pt x="367246" y="177623"/>
                </a:cubicBezTo>
                <a:cubicBezTo>
                  <a:pt x="352844" y="200025"/>
                  <a:pt x="342443" y="213513"/>
                  <a:pt x="336042" y="218085"/>
                </a:cubicBezTo>
                <a:cubicBezTo>
                  <a:pt x="329641" y="222657"/>
                  <a:pt x="320040" y="224943"/>
                  <a:pt x="307239" y="224943"/>
                </a:cubicBezTo>
                <a:cubicBezTo>
                  <a:pt x="287122" y="224943"/>
                  <a:pt x="262433" y="218542"/>
                  <a:pt x="233172" y="205740"/>
                </a:cubicBezTo>
                <a:cubicBezTo>
                  <a:pt x="229514" y="204369"/>
                  <a:pt x="225514" y="203683"/>
                  <a:pt x="221171" y="203683"/>
                </a:cubicBezTo>
                <a:cubicBezTo>
                  <a:pt x="216827" y="203683"/>
                  <a:pt x="212941" y="205169"/>
                  <a:pt x="209512" y="208141"/>
                </a:cubicBezTo>
                <a:cubicBezTo>
                  <a:pt x="206083" y="211112"/>
                  <a:pt x="204368" y="214427"/>
                  <a:pt x="204368" y="218085"/>
                </a:cubicBezTo>
                <a:lnTo>
                  <a:pt x="205740" y="396393"/>
                </a:lnTo>
                <a:cubicBezTo>
                  <a:pt x="205740" y="420624"/>
                  <a:pt x="204940" y="435026"/>
                  <a:pt x="203340" y="439598"/>
                </a:cubicBezTo>
                <a:cubicBezTo>
                  <a:pt x="201740" y="444170"/>
                  <a:pt x="199568" y="448742"/>
                  <a:pt x="196825" y="453314"/>
                </a:cubicBezTo>
                <a:cubicBezTo>
                  <a:pt x="194082" y="457886"/>
                  <a:pt x="189281" y="460172"/>
                  <a:pt x="182423" y="460172"/>
                </a:cubicBezTo>
                <a:cubicBezTo>
                  <a:pt x="153162" y="460172"/>
                  <a:pt x="138532" y="457658"/>
                  <a:pt x="138532" y="452628"/>
                </a:cubicBezTo>
                <a:cubicBezTo>
                  <a:pt x="138532" y="450800"/>
                  <a:pt x="139674" y="448399"/>
                  <a:pt x="141961" y="445427"/>
                </a:cubicBezTo>
                <a:cubicBezTo>
                  <a:pt x="144247" y="442456"/>
                  <a:pt x="145847" y="439255"/>
                  <a:pt x="146761" y="435826"/>
                </a:cubicBezTo>
                <a:cubicBezTo>
                  <a:pt x="147676" y="432397"/>
                  <a:pt x="148362" y="428282"/>
                  <a:pt x="148819" y="423482"/>
                </a:cubicBezTo>
                <a:cubicBezTo>
                  <a:pt x="149276" y="418681"/>
                  <a:pt x="149962" y="410109"/>
                  <a:pt x="150876" y="397764"/>
                </a:cubicBezTo>
                <a:lnTo>
                  <a:pt x="159106" y="274320"/>
                </a:lnTo>
                <a:cubicBezTo>
                  <a:pt x="161392" y="242316"/>
                  <a:pt x="162535" y="225629"/>
                  <a:pt x="162535" y="224257"/>
                </a:cubicBezTo>
                <a:cubicBezTo>
                  <a:pt x="162535" y="210541"/>
                  <a:pt x="157734" y="203683"/>
                  <a:pt x="148133" y="203683"/>
                </a:cubicBezTo>
                <a:cubicBezTo>
                  <a:pt x="144018" y="203683"/>
                  <a:pt x="133502" y="205397"/>
                  <a:pt x="116586" y="208826"/>
                </a:cubicBezTo>
                <a:cubicBezTo>
                  <a:pt x="99670" y="212255"/>
                  <a:pt x="82525" y="216599"/>
                  <a:pt x="65151" y="221857"/>
                </a:cubicBezTo>
                <a:cubicBezTo>
                  <a:pt x="47777" y="227114"/>
                  <a:pt x="34519" y="229743"/>
                  <a:pt x="25375" y="229743"/>
                </a:cubicBezTo>
                <a:cubicBezTo>
                  <a:pt x="16231" y="229743"/>
                  <a:pt x="9716" y="227229"/>
                  <a:pt x="5829" y="222200"/>
                </a:cubicBezTo>
                <a:cubicBezTo>
                  <a:pt x="1943" y="217170"/>
                  <a:pt x="0" y="208941"/>
                  <a:pt x="0" y="197511"/>
                </a:cubicBezTo>
                <a:cubicBezTo>
                  <a:pt x="0" y="172365"/>
                  <a:pt x="3886" y="157620"/>
                  <a:pt x="11659" y="153277"/>
                </a:cubicBezTo>
                <a:cubicBezTo>
                  <a:pt x="19431" y="148933"/>
                  <a:pt x="24689" y="146762"/>
                  <a:pt x="27432" y="146762"/>
                </a:cubicBezTo>
                <a:cubicBezTo>
                  <a:pt x="30175" y="146762"/>
                  <a:pt x="32004" y="146990"/>
                  <a:pt x="32918" y="147447"/>
                </a:cubicBezTo>
                <a:cubicBezTo>
                  <a:pt x="34290" y="148362"/>
                  <a:pt x="39548" y="148819"/>
                  <a:pt x="48692" y="148819"/>
                </a:cubicBezTo>
                <a:cubicBezTo>
                  <a:pt x="57836" y="148819"/>
                  <a:pt x="71780" y="147562"/>
                  <a:pt x="90526" y="145047"/>
                </a:cubicBezTo>
                <a:cubicBezTo>
                  <a:pt x="109271" y="142532"/>
                  <a:pt x="124016" y="139446"/>
                  <a:pt x="134760" y="135789"/>
                </a:cubicBezTo>
                <a:cubicBezTo>
                  <a:pt x="145504" y="132131"/>
                  <a:pt x="153733" y="127788"/>
                  <a:pt x="159449" y="122759"/>
                </a:cubicBezTo>
                <a:cubicBezTo>
                  <a:pt x="165164" y="117729"/>
                  <a:pt x="168821" y="112814"/>
                  <a:pt x="170421" y="108014"/>
                </a:cubicBezTo>
                <a:cubicBezTo>
                  <a:pt x="172022" y="103213"/>
                  <a:pt x="172822" y="95327"/>
                  <a:pt x="172822" y="84354"/>
                </a:cubicBezTo>
                <a:cubicBezTo>
                  <a:pt x="172822" y="73381"/>
                  <a:pt x="172250" y="65494"/>
                  <a:pt x="171107" y="60694"/>
                </a:cubicBezTo>
                <a:cubicBezTo>
                  <a:pt x="169964" y="55893"/>
                  <a:pt x="169393" y="49149"/>
                  <a:pt x="169393" y="40463"/>
                </a:cubicBezTo>
                <a:cubicBezTo>
                  <a:pt x="169393" y="31776"/>
                  <a:pt x="171793" y="22860"/>
                  <a:pt x="176594" y="13716"/>
                </a:cubicBezTo>
                <a:cubicBezTo>
                  <a:pt x="181394" y="4572"/>
                  <a:pt x="186538" y="0"/>
                  <a:pt x="1920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516433" y="3198831"/>
            <a:ext cx="219456" cy="97383"/>
          </a:xfrm>
          <a:custGeom>
            <a:avLst/>
            <a:gdLst/>
            <a:ahLst/>
            <a:cxnLst/>
            <a:rect l="l" t="t" r="r" b="b"/>
            <a:pathLst>
              <a:path w="219456" h="97383">
                <a:moveTo>
                  <a:pt x="119672" y="0"/>
                </a:moveTo>
                <a:cubicBezTo>
                  <a:pt x="134988" y="0"/>
                  <a:pt x="155448" y="4000"/>
                  <a:pt x="181051" y="12001"/>
                </a:cubicBezTo>
                <a:cubicBezTo>
                  <a:pt x="206654" y="20002"/>
                  <a:pt x="219456" y="29261"/>
                  <a:pt x="219456" y="39776"/>
                </a:cubicBezTo>
                <a:cubicBezTo>
                  <a:pt x="219456" y="49835"/>
                  <a:pt x="209512" y="58750"/>
                  <a:pt x="189624" y="66522"/>
                </a:cubicBezTo>
                <a:cubicBezTo>
                  <a:pt x="169736" y="74295"/>
                  <a:pt x="150190" y="79324"/>
                  <a:pt x="130988" y="81610"/>
                </a:cubicBezTo>
                <a:cubicBezTo>
                  <a:pt x="118644" y="82982"/>
                  <a:pt x="99441" y="87554"/>
                  <a:pt x="73381" y="95326"/>
                </a:cubicBezTo>
                <a:cubicBezTo>
                  <a:pt x="68351" y="96698"/>
                  <a:pt x="62637" y="97383"/>
                  <a:pt x="56236" y="97383"/>
                </a:cubicBezTo>
                <a:cubicBezTo>
                  <a:pt x="40234" y="97383"/>
                  <a:pt x="26861" y="92697"/>
                  <a:pt x="16116" y="83324"/>
                </a:cubicBezTo>
                <a:cubicBezTo>
                  <a:pt x="5372" y="73952"/>
                  <a:pt x="0" y="60350"/>
                  <a:pt x="0" y="42519"/>
                </a:cubicBezTo>
                <a:cubicBezTo>
                  <a:pt x="0" y="16002"/>
                  <a:pt x="9830" y="2743"/>
                  <a:pt x="29489" y="2743"/>
                </a:cubicBezTo>
                <a:cubicBezTo>
                  <a:pt x="35433" y="2743"/>
                  <a:pt x="41034" y="3886"/>
                  <a:pt x="46292" y="6172"/>
                </a:cubicBezTo>
                <a:cubicBezTo>
                  <a:pt x="51549" y="8458"/>
                  <a:pt x="56350" y="9601"/>
                  <a:pt x="60693" y="9601"/>
                </a:cubicBezTo>
                <a:cubicBezTo>
                  <a:pt x="65037" y="9601"/>
                  <a:pt x="72123" y="8001"/>
                  <a:pt x="81953" y="4800"/>
                </a:cubicBezTo>
                <a:cubicBezTo>
                  <a:pt x="91783" y="1600"/>
                  <a:pt x="104356" y="0"/>
                  <a:pt x="11967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002083" y="3205689"/>
            <a:ext cx="340843" cy="147447"/>
          </a:xfrm>
          <a:custGeom>
            <a:avLst/>
            <a:gdLst/>
            <a:ahLst/>
            <a:cxnLst/>
            <a:rect l="l" t="t" r="r" b="b"/>
            <a:pathLst>
              <a:path w="340843" h="147447">
                <a:moveTo>
                  <a:pt x="195796" y="0"/>
                </a:moveTo>
                <a:cubicBezTo>
                  <a:pt x="217970" y="0"/>
                  <a:pt x="236372" y="2286"/>
                  <a:pt x="251003" y="6858"/>
                </a:cubicBezTo>
                <a:cubicBezTo>
                  <a:pt x="256946" y="8687"/>
                  <a:pt x="264033" y="9601"/>
                  <a:pt x="272263" y="9601"/>
                </a:cubicBezTo>
                <a:cubicBezTo>
                  <a:pt x="280492" y="9601"/>
                  <a:pt x="287350" y="11201"/>
                  <a:pt x="292837" y="14402"/>
                </a:cubicBezTo>
                <a:cubicBezTo>
                  <a:pt x="298323" y="17602"/>
                  <a:pt x="301066" y="22174"/>
                  <a:pt x="301066" y="28118"/>
                </a:cubicBezTo>
                <a:cubicBezTo>
                  <a:pt x="301066" y="34061"/>
                  <a:pt x="295237" y="40691"/>
                  <a:pt x="283578" y="48006"/>
                </a:cubicBezTo>
                <a:cubicBezTo>
                  <a:pt x="271920" y="55321"/>
                  <a:pt x="262319" y="63665"/>
                  <a:pt x="254775" y="73037"/>
                </a:cubicBezTo>
                <a:cubicBezTo>
                  <a:pt x="247231" y="82410"/>
                  <a:pt x="243459" y="88582"/>
                  <a:pt x="243459" y="91554"/>
                </a:cubicBezTo>
                <a:cubicBezTo>
                  <a:pt x="243459" y="94526"/>
                  <a:pt x="247803" y="97155"/>
                  <a:pt x="256489" y="99441"/>
                </a:cubicBezTo>
                <a:cubicBezTo>
                  <a:pt x="265176" y="101727"/>
                  <a:pt x="279006" y="103898"/>
                  <a:pt x="297980" y="105956"/>
                </a:cubicBezTo>
                <a:cubicBezTo>
                  <a:pt x="316954" y="108013"/>
                  <a:pt x="328841" y="110071"/>
                  <a:pt x="333642" y="112128"/>
                </a:cubicBezTo>
                <a:cubicBezTo>
                  <a:pt x="338442" y="114185"/>
                  <a:pt x="340843" y="117043"/>
                  <a:pt x="340843" y="120701"/>
                </a:cubicBezTo>
                <a:cubicBezTo>
                  <a:pt x="340843" y="128930"/>
                  <a:pt x="334899" y="135445"/>
                  <a:pt x="323012" y="140246"/>
                </a:cubicBezTo>
                <a:cubicBezTo>
                  <a:pt x="311125" y="145046"/>
                  <a:pt x="296037" y="147447"/>
                  <a:pt x="277749" y="147447"/>
                </a:cubicBezTo>
                <a:cubicBezTo>
                  <a:pt x="243002" y="147447"/>
                  <a:pt x="221170" y="143903"/>
                  <a:pt x="212255" y="136817"/>
                </a:cubicBezTo>
                <a:cubicBezTo>
                  <a:pt x="203340" y="129730"/>
                  <a:pt x="198882" y="120129"/>
                  <a:pt x="198882" y="108013"/>
                </a:cubicBezTo>
                <a:cubicBezTo>
                  <a:pt x="198882" y="95897"/>
                  <a:pt x="202083" y="84239"/>
                  <a:pt x="208483" y="73037"/>
                </a:cubicBezTo>
                <a:cubicBezTo>
                  <a:pt x="214884" y="61836"/>
                  <a:pt x="218085" y="53835"/>
                  <a:pt x="218085" y="49034"/>
                </a:cubicBezTo>
                <a:cubicBezTo>
                  <a:pt x="218085" y="44234"/>
                  <a:pt x="213398" y="41834"/>
                  <a:pt x="204026" y="41834"/>
                </a:cubicBezTo>
                <a:cubicBezTo>
                  <a:pt x="194653" y="41834"/>
                  <a:pt x="182994" y="43662"/>
                  <a:pt x="169050" y="47320"/>
                </a:cubicBezTo>
                <a:cubicBezTo>
                  <a:pt x="155105" y="50978"/>
                  <a:pt x="146418" y="53492"/>
                  <a:pt x="142989" y="54864"/>
                </a:cubicBezTo>
                <a:cubicBezTo>
                  <a:pt x="139560" y="56235"/>
                  <a:pt x="136703" y="58407"/>
                  <a:pt x="134417" y="61379"/>
                </a:cubicBezTo>
                <a:cubicBezTo>
                  <a:pt x="132131" y="64351"/>
                  <a:pt x="130759" y="67894"/>
                  <a:pt x="130302" y="72009"/>
                </a:cubicBezTo>
                <a:cubicBezTo>
                  <a:pt x="127102" y="96240"/>
                  <a:pt x="122758" y="112585"/>
                  <a:pt x="117272" y="121043"/>
                </a:cubicBezTo>
                <a:cubicBezTo>
                  <a:pt x="111786" y="129502"/>
                  <a:pt x="100813" y="135788"/>
                  <a:pt x="84354" y="139903"/>
                </a:cubicBezTo>
                <a:cubicBezTo>
                  <a:pt x="67894" y="144018"/>
                  <a:pt x="43891" y="146075"/>
                  <a:pt x="12345" y="146075"/>
                </a:cubicBezTo>
                <a:cubicBezTo>
                  <a:pt x="4115" y="146075"/>
                  <a:pt x="0" y="145161"/>
                  <a:pt x="0" y="143332"/>
                </a:cubicBezTo>
                <a:cubicBezTo>
                  <a:pt x="0" y="141960"/>
                  <a:pt x="5601" y="137503"/>
                  <a:pt x="16802" y="129959"/>
                </a:cubicBezTo>
                <a:cubicBezTo>
                  <a:pt x="28004" y="122415"/>
                  <a:pt x="41263" y="111214"/>
                  <a:pt x="56579" y="96355"/>
                </a:cubicBezTo>
                <a:cubicBezTo>
                  <a:pt x="71895" y="81496"/>
                  <a:pt x="79553" y="67894"/>
                  <a:pt x="79553" y="55550"/>
                </a:cubicBezTo>
                <a:cubicBezTo>
                  <a:pt x="79553" y="50520"/>
                  <a:pt x="77724" y="46406"/>
                  <a:pt x="74067" y="43205"/>
                </a:cubicBezTo>
                <a:cubicBezTo>
                  <a:pt x="70409" y="40005"/>
                  <a:pt x="63551" y="36347"/>
                  <a:pt x="53493" y="32232"/>
                </a:cubicBezTo>
                <a:cubicBezTo>
                  <a:pt x="43434" y="28118"/>
                  <a:pt x="38405" y="24231"/>
                  <a:pt x="38405" y="20574"/>
                </a:cubicBezTo>
                <a:cubicBezTo>
                  <a:pt x="38405" y="14630"/>
                  <a:pt x="55322" y="11658"/>
                  <a:pt x="89154" y="11658"/>
                </a:cubicBezTo>
                <a:cubicBezTo>
                  <a:pt x="98298" y="11658"/>
                  <a:pt x="107671" y="10973"/>
                  <a:pt x="117272" y="9601"/>
                </a:cubicBezTo>
                <a:cubicBezTo>
                  <a:pt x="147447" y="3200"/>
                  <a:pt x="173622" y="0"/>
                  <a:pt x="19579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683290" y="3223520"/>
            <a:ext cx="360045" cy="412165"/>
          </a:xfrm>
          <a:custGeom>
            <a:avLst/>
            <a:gdLst/>
            <a:ahLst/>
            <a:cxnLst/>
            <a:rect l="l" t="t" r="r" b="b"/>
            <a:pathLst>
              <a:path w="360045" h="412165">
                <a:moveTo>
                  <a:pt x="171450" y="0"/>
                </a:moveTo>
                <a:cubicBezTo>
                  <a:pt x="203454" y="0"/>
                  <a:pt x="225857" y="2743"/>
                  <a:pt x="238658" y="8229"/>
                </a:cubicBezTo>
                <a:cubicBezTo>
                  <a:pt x="243230" y="10058"/>
                  <a:pt x="255803" y="12115"/>
                  <a:pt x="276377" y="14401"/>
                </a:cubicBezTo>
                <a:cubicBezTo>
                  <a:pt x="296951" y="16687"/>
                  <a:pt x="312839" y="17830"/>
                  <a:pt x="324040" y="17830"/>
                </a:cubicBezTo>
                <a:cubicBezTo>
                  <a:pt x="335242" y="17830"/>
                  <a:pt x="342557" y="17373"/>
                  <a:pt x="345986" y="16459"/>
                </a:cubicBezTo>
                <a:cubicBezTo>
                  <a:pt x="349415" y="15544"/>
                  <a:pt x="352615" y="15087"/>
                  <a:pt x="355587" y="15087"/>
                </a:cubicBezTo>
                <a:cubicBezTo>
                  <a:pt x="358559" y="15087"/>
                  <a:pt x="360045" y="16459"/>
                  <a:pt x="360045" y="19202"/>
                </a:cubicBezTo>
                <a:cubicBezTo>
                  <a:pt x="360045" y="22860"/>
                  <a:pt x="354444" y="31661"/>
                  <a:pt x="343243" y="45605"/>
                </a:cubicBezTo>
                <a:cubicBezTo>
                  <a:pt x="332041" y="59550"/>
                  <a:pt x="321068" y="70980"/>
                  <a:pt x="310324" y="79895"/>
                </a:cubicBezTo>
                <a:cubicBezTo>
                  <a:pt x="299580" y="88811"/>
                  <a:pt x="289636" y="93268"/>
                  <a:pt x="280492" y="93268"/>
                </a:cubicBezTo>
                <a:cubicBezTo>
                  <a:pt x="271348" y="93268"/>
                  <a:pt x="259232" y="90982"/>
                  <a:pt x="244144" y="86410"/>
                </a:cubicBezTo>
                <a:cubicBezTo>
                  <a:pt x="229057" y="81838"/>
                  <a:pt x="219570" y="79552"/>
                  <a:pt x="215684" y="79552"/>
                </a:cubicBezTo>
                <a:cubicBezTo>
                  <a:pt x="211798" y="79552"/>
                  <a:pt x="208369" y="81495"/>
                  <a:pt x="205397" y="85382"/>
                </a:cubicBezTo>
                <a:cubicBezTo>
                  <a:pt x="202425" y="89268"/>
                  <a:pt x="199796" y="107327"/>
                  <a:pt x="197510" y="139560"/>
                </a:cubicBezTo>
                <a:cubicBezTo>
                  <a:pt x="195224" y="171792"/>
                  <a:pt x="194081" y="198424"/>
                  <a:pt x="194081" y="219456"/>
                </a:cubicBezTo>
                <a:lnTo>
                  <a:pt x="195453" y="272262"/>
                </a:lnTo>
                <a:cubicBezTo>
                  <a:pt x="195453" y="326669"/>
                  <a:pt x="188023" y="363588"/>
                  <a:pt x="173164" y="383019"/>
                </a:cubicBezTo>
                <a:cubicBezTo>
                  <a:pt x="158305" y="402450"/>
                  <a:pt x="139675" y="412165"/>
                  <a:pt x="117272" y="412165"/>
                </a:cubicBezTo>
                <a:cubicBezTo>
                  <a:pt x="104470" y="412165"/>
                  <a:pt x="89154" y="409079"/>
                  <a:pt x="71323" y="402907"/>
                </a:cubicBezTo>
                <a:cubicBezTo>
                  <a:pt x="53492" y="396735"/>
                  <a:pt x="37147" y="388620"/>
                  <a:pt x="22288" y="378561"/>
                </a:cubicBezTo>
                <a:cubicBezTo>
                  <a:pt x="7429" y="368503"/>
                  <a:pt x="0" y="361873"/>
                  <a:pt x="0" y="358673"/>
                </a:cubicBezTo>
                <a:cubicBezTo>
                  <a:pt x="0" y="355473"/>
                  <a:pt x="7087" y="352729"/>
                  <a:pt x="21260" y="350443"/>
                </a:cubicBezTo>
                <a:cubicBezTo>
                  <a:pt x="73838" y="343128"/>
                  <a:pt x="104127" y="338785"/>
                  <a:pt x="112128" y="337413"/>
                </a:cubicBezTo>
                <a:cubicBezTo>
                  <a:pt x="120129" y="336042"/>
                  <a:pt x="128016" y="329069"/>
                  <a:pt x="135788" y="316496"/>
                </a:cubicBezTo>
                <a:cubicBezTo>
                  <a:pt x="143561" y="303923"/>
                  <a:pt x="148704" y="269862"/>
                  <a:pt x="151219" y="214312"/>
                </a:cubicBezTo>
                <a:cubicBezTo>
                  <a:pt x="153733" y="158762"/>
                  <a:pt x="154991" y="119329"/>
                  <a:pt x="154991" y="96012"/>
                </a:cubicBezTo>
                <a:cubicBezTo>
                  <a:pt x="154991" y="86410"/>
                  <a:pt x="152590" y="78867"/>
                  <a:pt x="147790" y="73380"/>
                </a:cubicBezTo>
                <a:cubicBezTo>
                  <a:pt x="142989" y="67894"/>
                  <a:pt x="136703" y="65151"/>
                  <a:pt x="128930" y="65151"/>
                </a:cubicBezTo>
                <a:cubicBezTo>
                  <a:pt x="106070" y="65151"/>
                  <a:pt x="88697" y="68694"/>
                  <a:pt x="76809" y="75780"/>
                </a:cubicBezTo>
                <a:cubicBezTo>
                  <a:pt x="64922" y="82867"/>
                  <a:pt x="54292" y="86410"/>
                  <a:pt x="44920" y="86410"/>
                </a:cubicBezTo>
                <a:cubicBezTo>
                  <a:pt x="35547" y="86410"/>
                  <a:pt x="28575" y="83896"/>
                  <a:pt x="24003" y="78867"/>
                </a:cubicBezTo>
                <a:cubicBezTo>
                  <a:pt x="19431" y="73837"/>
                  <a:pt x="17145" y="66979"/>
                  <a:pt x="17145" y="58293"/>
                </a:cubicBezTo>
                <a:cubicBezTo>
                  <a:pt x="17145" y="49606"/>
                  <a:pt x="19431" y="40005"/>
                  <a:pt x="24003" y="29489"/>
                </a:cubicBezTo>
                <a:cubicBezTo>
                  <a:pt x="28575" y="18973"/>
                  <a:pt x="33833" y="13716"/>
                  <a:pt x="39776" y="13716"/>
                </a:cubicBezTo>
                <a:cubicBezTo>
                  <a:pt x="42977" y="13716"/>
                  <a:pt x="45606" y="14630"/>
                  <a:pt x="47663" y="16459"/>
                </a:cubicBezTo>
                <a:cubicBezTo>
                  <a:pt x="49720" y="18288"/>
                  <a:pt x="52578" y="19202"/>
                  <a:pt x="56235" y="19202"/>
                </a:cubicBezTo>
                <a:cubicBezTo>
                  <a:pt x="59893" y="19202"/>
                  <a:pt x="64694" y="17602"/>
                  <a:pt x="70637" y="14401"/>
                </a:cubicBezTo>
                <a:cubicBezTo>
                  <a:pt x="91211" y="4800"/>
                  <a:pt x="124815" y="0"/>
                  <a:pt x="1714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974858" y="3224204"/>
            <a:ext cx="364160" cy="406680"/>
          </a:xfrm>
          <a:custGeom>
            <a:avLst/>
            <a:gdLst/>
            <a:ahLst/>
            <a:cxnLst/>
            <a:rect l="l" t="t" r="r" b="b"/>
            <a:pathLst>
              <a:path w="364160" h="406680">
                <a:moveTo>
                  <a:pt x="227343" y="0"/>
                </a:moveTo>
                <a:cubicBezTo>
                  <a:pt x="249975" y="0"/>
                  <a:pt x="272492" y="2629"/>
                  <a:pt x="294894" y="7887"/>
                </a:cubicBezTo>
                <a:cubicBezTo>
                  <a:pt x="317297" y="13145"/>
                  <a:pt x="330213" y="15774"/>
                  <a:pt x="333642" y="15774"/>
                </a:cubicBezTo>
                <a:cubicBezTo>
                  <a:pt x="337071" y="15774"/>
                  <a:pt x="339929" y="15317"/>
                  <a:pt x="342215" y="14402"/>
                </a:cubicBezTo>
                <a:cubicBezTo>
                  <a:pt x="344501" y="13488"/>
                  <a:pt x="347244" y="13031"/>
                  <a:pt x="350444" y="13031"/>
                </a:cubicBezTo>
                <a:cubicBezTo>
                  <a:pt x="353645" y="13031"/>
                  <a:pt x="356731" y="15088"/>
                  <a:pt x="359703" y="19203"/>
                </a:cubicBezTo>
                <a:cubicBezTo>
                  <a:pt x="362674" y="23318"/>
                  <a:pt x="364160" y="28804"/>
                  <a:pt x="364160" y="35662"/>
                </a:cubicBezTo>
                <a:cubicBezTo>
                  <a:pt x="364160" y="47549"/>
                  <a:pt x="357988" y="60922"/>
                  <a:pt x="345644" y="75781"/>
                </a:cubicBezTo>
                <a:cubicBezTo>
                  <a:pt x="333299" y="90640"/>
                  <a:pt x="324041" y="103785"/>
                  <a:pt x="317869" y="115215"/>
                </a:cubicBezTo>
                <a:cubicBezTo>
                  <a:pt x="311697" y="126645"/>
                  <a:pt x="306896" y="140589"/>
                  <a:pt x="303467" y="157049"/>
                </a:cubicBezTo>
                <a:cubicBezTo>
                  <a:pt x="300038" y="173508"/>
                  <a:pt x="297409" y="194768"/>
                  <a:pt x="295580" y="220828"/>
                </a:cubicBezTo>
                <a:cubicBezTo>
                  <a:pt x="293751" y="246888"/>
                  <a:pt x="292837" y="269520"/>
                  <a:pt x="292837" y="288722"/>
                </a:cubicBezTo>
                <a:cubicBezTo>
                  <a:pt x="292837" y="307925"/>
                  <a:pt x="290322" y="323698"/>
                  <a:pt x="285293" y="336042"/>
                </a:cubicBezTo>
                <a:cubicBezTo>
                  <a:pt x="280264" y="348387"/>
                  <a:pt x="272149" y="359245"/>
                  <a:pt x="260947" y="368618"/>
                </a:cubicBezTo>
                <a:cubicBezTo>
                  <a:pt x="249746" y="377990"/>
                  <a:pt x="238773" y="386677"/>
                  <a:pt x="228029" y="394678"/>
                </a:cubicBezTo>
                <a:cubicBezTo>
                  <a:pt x="217285" y="402679"/>
                  <a:pt x="208255" y="406680"/>
                  <a:pt x="200940" y="406680"/>
                </a:cubicBezTo>
                <a:cubicBezTo>
                  <a:pt x="193625" y="406680"/>
                  <a:pt x="184938" y="405537"/>
                  <a:pt x="174879" y="403251"/>
                </a:cubicBezTo>
                <a:cubicBezTo>
                  <a:pt x="155677" y="398679"/>
                  <a:pt x="117044" y="395250"/>
                  <a:pt x="58979" y="392964"/>
                </a:cubicBezTo>
                <a:cubicBezTo>
                  <a:pt x="43892" y="392049"/>
                  <a:pt x="30290" y="388277"/>
                  <a:pt x="18174" y="381648"/>
                </a:cubicBezTo>
                <a:cubicBezTo>
                  <a:pt x="6058" y="375019"/>
                  <a:pt x="0" y="367361"/>
                  <a:pt x="0" y="358674"/>
                </a:cubicBezTo>
                <a:cubicBezTo>
                  <a:pt x="0" y="353645"/>
                  <a:pt x="4344" y="351130"/>
                  <a:pt x="13031" y="351130"/>
                </a:cubicBezTo>
                <a:lnTo>
                  <a:pt x="34976" y="353187"/>
                </a:lnTo>
                <a:cubicBezTo>
                  <a:pt x="42749" y="353187"/>
                  <a:pt x="51893" y="351130"/>
                  <a:pt x="62408" y="347015"/>
                </a:cubicBezTo>
                <a:cubicBezTo>
                  <a:pt x="78410" y="341529"/>
                  <a:pt x="112700" y="338786"/>
                  <a:pt x="165278" y="338786"/>
                </a:cubicBezTo>
                <a:cubicBezTo>
                  <a:pt x="176708" y="338786"/>
                  <a:pt x="192253" y="331470"/>
                  <a:pt x="211913" y="316840"/>
                </a:cubicBezTo>
                <a:cubicBezTo>
                  <a:pt x="231572" y="302210"/>
                  <a:pt x="241631" y="287465"/>
                  <a:pt x="242088" y="272606"/>
                </a:cubicBezTo>
                <a:cubicBezTo>
                  <a:pt x="242545" y="257747"/>
                  <a:pt x="245974" y="233058"/>
                  <a:pt x="252375" y="198539"/>
                </a:cubicBezTo>
                <a:cubicBezTo>
                  <a:pt x="258776" y="164021"/>
                  <a:pt x="264148" y="138989"/>
                  <a:pt x="268491" y="123444"/>
                </a:cubicBezTo>
                <a:cubicBezTo>
                  <a:pt x="272835" y="107900"/>
                  <a:pt x="275006" y="97841"/>
                  <a:pt x="275006" y="93269"/>
                </a:cubicBezTo>
                <a:cubicBezTo>
                  <a:pt x="275006" y="81839"/>
                  <a:pt x="269177" y="76124"/>
                  <a:pt x="257518" y="76124"/>
                </a:cubicBezTo>
                <a:cubicBezTo>
                  <a:pt x="245860" y="76124"/>
                  <a:pt x="231229" y="77381"/>
                  <a:pt x="213627" y="79896"/>
                </a:cubicBezTo>
                <a:cubicBezTo>
                  <a:pt x="196025" y="82411"/>
                  <a:pt x="180366" y="85497"/>
                  <a:pt x="166650" y="89154"/>
                </a:cubicBezTo>
                <a:cubicBezTo>
                  <a:pt x="152934" y="92812"/>
                  <a:pt x="140018" y="94641"/>
                  <a:pt x="127902" y="94641"/>
                </a:cubicBezTo>
                <a:cubicBezTo>
                  <a:pt x="115786" y="94641"/>
                  <a:pt x="105842" y="91097"/>
                  <a:pt x="98070" y="84011"/>
                </a:cubicBezTo>
                <a:cubicBezTo>
                  <a:pt x="90297" y="76924"/>
                  <a:pt x="86411" y="67209"/>
                  <a:pt x="86411" y="54864"/>
                </a:cubicBezTo>
                <a:cubicBezTo>
                  <a:pt x="86411" y="42520"/>
                  <a:pt x="90183" y="32004"/>
                  <a:pt x="97727" y="23318"/>
                </a:cubicBezTo>
                <a:cubicBezTo>
                  <a:pt x="105271" y="14631"/>
                  <a:pt x="112357" y="10287"/>
                  <a:pt x="118987" y="10287"/>
                </a:cubicBezTo>
                <a:cubicBezTo>
                  <a:pt x="125616" y="10287"/>
                  <a:pt x="130302" y="12230"/>
                  <a:pt x="133046" y="16117"/>
                </a:cubicBezTo>
                <a:cubicBezTo>
                  <a:pt x="135789" y="20003"/>
                  <a:pt x="139332" y="21946"/>
                  <a:pt x="143675" y="21946"/>
                </a:cubicBezTo>
                <a:cubicBezTo>
                  <a:pt x="148019" y="21946"/>
                  <a:pt x="152705" y="20574"/>
                  <a:pt x="157734" y="17831"/>
                </a:cubicBezTo>
                <a:cubicBezTo>
                  <a:pt x="181509" y="5944"/>
                  <a:pt x="204712" y="0"/>
                  <a:pt x="2273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437773" y="3274269"/>
            <a:ext cx="91898" cy="99441"/>
          </a:xfrm>
          <a:custGeom>
            <a:avLst/>
            <a:gdLst/>
            <a:ahLst/>
            <a:cxnLst/>
            <a:rect l="l" t="t" r="r" b="b"/>
            <a:pathLst>
              <a:path w="91898" h="99441">
                <a:moveTo>
                  <a:pt x="28118" y="0"/>
                </a:moveTo>
                <a:cubicBezTo>
                  <a:pt x="35434" y="0"/>
                  <a:pt x="41720" y="1600"/>
                  <a:pt x="46978" y="4800"/>
                </a:cubicBezTo>
                <a:cubicBezTo>
                  <a:pt x="52236" y="8001"/>
                  <a:pt x="56465" y="9830"/>
                  <a:pt x="59665" y="10287"/>
                </a:cubicBezTo>
                <a:cubicBezTo>
                  <a:pt x="62865" y="10744"/>
                  <a:pt x="69038" y="10973"/>
                  <a:pt x="78182" y="10973"/>
                </a:cubicBezTo>
                <a:cubicBezTo>
                  <a:pt x="87326" y="10973"/>
                  <a:pt x="91898" y="13944"/>
                  <a:pt x="91898" y="19888"/>
                </a:cubicBezTo>
                <a:cubicBezTo>
                  <a:pt x="91898" y="23546"/>
                  <a:pt x="89840" y="28232"/>
                  <a:pt x="85725" y="33947"/>
                </a:cubicBezTo>
                <a:cubicBezTo>
                  <a:pt x="81611" y="39662"/>
                  <a:pt x="78982" y="49377"/>
                  <a:pt x="77839" y="63093"/>
                </a:cubicBezTo>
                <a:cubicBezTo>
                  <a:pt x="76696" y="76809"/>
                  <a:pt x="71781" y="86296"/>
                  <a:pt x="63094" y="91554"/>
                </a:cubicBezTo>
                <a:cubicBezTo>
                  <a:pt x="54407" y="96812"/>
                  <a:pt x="45606" y="99441"/>
                  <a:pt x="36691" y="99441"/>
                </a:cubicBezTo>
                <a:cubicBezTo>
                  <a:pt x="27775" y="99441"/>
                  <a:pt x="19432" y="94754"/>
                  <a:pt x="11659" y="85382"/>
                </a:cubicBezTo>
                <a:cubicBezTo>
                  <a:pt x="3887" y="76009"/>
                  <a:pt x="0" y="63322"/>
                  <a:pt x="0" y="47320"/>
                </a:cubicBezTo>
                <a:cubicBezTo>
                  <a:pt x="0" y="31318"/>
                  <a:pt x="2858" y="19431"/>
                  <a:pt x="8573" y="11658"/>
                </a:cubicBezTo>
                <a:cubicBezTo>
                  <a:pt x="14288" y="3886"/>
                  <a:pt x="20803" y="0"/>
                  <a:pt x="2811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98401" y="3321589"/>
            <a:ext cx="204368" cy="297637"/>
          </a:xfrm>
          <a:custGeom>
            <a:avLst/>
            <a:gdLst/>
            <a:ahLst/>
            <a:cxnLst/>
            <a:rect l="l" t="t" r="r" b="b"/>
            <a:pathLst>
              <a:path w="204368" h="297637">
                <a:moveTo>
                  <a:pt x="125158" y="0"/>
                </a:moveTo>
                <a:cubicBezTo>
                  <a:pt x="140932" y="0"/>
                  <a:pt x="151676" y="1486"/>
                  <a:pt x="157391" y="4458"/>
                </a:cubicBezTo>
                <a:cubicBezTo>
                  <a:pt x="163106" y="7429"/>
                  <a:pt x="165963" y="12001"/>
                  <a:pt x="165963" y="18174"/>
                </a:cubicBezTo>
                <a:cubicBezTo>
                  <a:pt x="165963" y="24346"/>
                  <a:pt x="160020" y="34519"/>
                  <a:pt x="148132" y="48692"/>
                </a:cubicBezTo>
                <a:cubicBezTo>
                  <a:pt x="140817" y="57379"/>
                  <a:pt x="133959" y="76695"/>
                  <a:pt x="127558" y="106642"/>
                </a:cubicBezTo>
                <a:cubicBezTo>
                  <a:pt x="121158" y="136588"/>
                  <a:pt x="117957" y="154419"/>
                  <a:pt x="117957" y="160134"/>
                </a:cubicBezTo>
                <a:cubicBezTo>
                  <a:pt x="117957" y="165849"/>
                  <a:pt x="120015" y="168707"/>
                  <a:pt x="124129" y="168707"/>
                </a:cubicBezTo>
                <a:cubicBezTo>
                  <a:pt x="134188" y="168707"/>
                  <a:pt x="151561" y="155905"/>
                  <a:pt x="176250" y="130302"/>
                </a:cubicBezTo>
                <a:cubicBezTo>
                  <a:pt x="185851" y="120244"/>
                  <a:pt x="192938" y="115214"/>
                  <a:pt x="197510" y="115214"/>
                </a:cubicBezTo>
                <a:cubicBezTo>
                  <a:pt x="202082" y="115214"/>
                  <a:pt x="204368" y="117500"/>
                  <a:pt x="204368" y="122072"/>
                </a:cubicBezTo>
                <a:cubicBezTo>
                  <a:pt x="204368" y="128016"/>
                  <a:pt x="199567" y="142075"/>
                  <a:pt x="189966" y="164249"/>
                </a:cubicBezTo>
                <a:cubicBezTo>
                  <a:pt x="180365" y="186423"/>
                  <a:pt x="166192" y="204140"/>
                  <a:pt x="147446" y="217399"/>
                </a:cubicBezTo>
                <a:cubicBezTo>
                  <a:pt x="119100" y="237515"/>
                  <a:pt x="90982" y="260375"/>
                  <a:pt x="63093" y="285979"/>
                </a:cubicBezTo>
                <a:cubicBezTo>
                  <a:pt x="54406" y="293751"/>
                  <a:pt x="45720" y="297637"/>
                  <a:pt x="37033" y="297637"/>
                </a:cubicBezTo>
                <a:cubicBezTo>
                  <a:pt x="32918" y="297637"/>
                  <a:pt x="30175" y="296380"/>
                  <a:pt x="28803" y="293865"/>
                </a:cubicBezTo>
                <a:cubicBezTo>
                  <a:pt x="27432" y="291351"/>
                  <a:pt x="26746" y="286207"/>
                  <a:pt x="26746" y="278435"/>
                </a:cubicBezTo>
                <a:cubicBezTo>
                  <a:pt x="26746" y="270662"/>
                  <a:pt x="28689" y="261861"/>
                  <a:pt x="32575" y="252031"/>
                </a:cubicBezTo>
                <a:cubicBezTo>
                  <a:pt x="36461" y="242202"/>
                  <a:pt x="42405" y="233629"/>
                  <a:pt x="50406" y="226314"/>
                </a:cubicBezTo>
                <a:cubicBezTo>
                  <a:pt x="58407" y="218999"/>
                  <a:pt x="66065" y="201625"/>
                  <a:pt x="73380" y="174193"/>
                </a:cubicBezTo>
                <a:cubicBezTo>
                  <a:pt x="80696" y="146761"/>
                  <a:pt x="84353" y="123444"/>
                  <a:pt x="84353" y="104242"/>
                </a:cubicBezTo>
                <a:cubicBezTo>
                  <a:pt x="84353" y="96469"/>
                  <a:pt x="83096" y="91326"/>
                  <a:pt x="80581" y="88811"/>
                </a:cubicBezTo>
                <a:cubicBezTo>
                  <a:pt x="78066" y="86296"/>
                  <a:pt x="73609" y="85039"/>
                  <a:pt x="67208" y="85039"/>
                </a:cubicBezTo>
                <a:cubicBezTo>
                  <a:pt x="60807" y="85039"/>
                  <a:pt x="50977" y="86411"/>
                  <a:pt x="37719" y="89154"/>
                </a:cubicBezTo>
                <a:cubicBezTo>
                  <a:pt x="24460" y="91897"/>
                  <a:pt x="15659" y="93269"/>
                  <a:pt x="11315" y="93269"/>
                </a:cubicBezTo>
                <a:cubicBezTo>
                  <a:pt x="6972" y="93269"/>
                  <a:pt x="4000" y="90183"/>
                  <a:pt x="2400" y="84010"/>
                </a:cubicBezTo>
                <a:cubicBezTo>
                  <a:pt x="800" y="77838"/>
                  <a:pt x="0" y="68351"/>
                  <a:pt x="0" y="55550"/>
                </a:cubicBezTo>
                <a:cubicBezTo>
                  <a:pt x="0" y="42748"/>
                  <a:pt x="685" y="33376"/>
                  <a:pt x="2057" y="27432"/>
                </a:cubicBezTo>
                <a:cubicBezTo>
                  <a:pt x="3428" y="21488"/>
                  <a:pt x="5943" y="18517"/>
                  <a:pt x="9601" y="18517"/>
                </a:cubicBezTo>
                <a:cubicBezTo>
                  <a:pt x="13258" y="18517"/>
                  <a:pt x="16802" y="18859"/>
                  <a:pt x="20231" y="19545"/>
                </a:cubicBezTo>
                <a:cubicBezTo>
                  <a:pt x="23660" y="20231"/>
                  <a:pt x="28117" y="20574"/>
                  <a:pt x="33604" y="20574"/>
                </a:cubicBezTo>
                <a:cubicBezTo>
                  <a:pt x="39090" y="20574"/>
                  <a:pt x="47320" y="18745"/>
                  <a:pt x="58293" y="15088"/>
                </a:cubicBezTo>
                <a:cubicBezTo>
                  <a:pt x="87096" y="5029"/>
                  <a:pt x="109385" y="0"/>
                  <a:pt x="12515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486258" y="3321588"/>
            <a:ext cx="244830" cy="293522"/>
          </a:xfrm>
          <a:custGeom>
            <a:avLst/>
            <a:gdLst/>
            <a:ahLst/>
            <a:cxnLst/>
            <a:rect l="l" t="t" r="r" b="b"/>
            <a:pathLst>
              <a:path w="244830" h="293522">
                <a:moveTo>
                  <a:pt x="157734" y="0"/>
                </a:moveTo>
                <a:cubicBezTo>
                  <a:pt x="175108" y="0"/>
                  <a:pt x="183794" y="4801"/>
                  <a:pt x="183794" y="14402"/>
                </a:cubicBezTo>
                <a:cubicBezTo>
                  <a:pt x="183794" y="18974"/>
                  <a:pt x="181851" y="27889"/>
                  <a:pt x="177965" y="41148"/>
                </a:cubicBezTo>
                <a:cubicBezTo>
                  <a:pt x="174079" y="54407"/>
                  <a:pt x="170764" y="63894"/>
                  <a:pt x="168021" y="69609"/>
                </a:cubicBezTo>
                <a:cubicBezTo>
                  <a:pt x="165278" y="75324"/>
                  <a:pt x="160477" y="92469"/>
                  <a:pt x="153619" y="121044"/>
                </a:cubicBezTo>
                <a:cubicBezTo>
                  <a:pt x="146761" y="149619"/>
                  <a:pt x="143332" y="167449"/>
                  <a:pt x="143332" y="174536"/>
                </a:cubicBezTo>
                <a:cubicBezTo>
                  <a:pt x="143332" y="181623"/>
                  <a:pt x="145504" y="185166"/>
                  <a:pt x="149847" y="185166"/>
                </a:cubicBezTo>
                <a:cubicBezTo>
                  <a:pt x="154191" y="185166"/>
                  <a:pt x="160363" y="182880"/>
                  <a:pt x="168364" y="178308"/>
                </a:cubicBezTo>
                <a:cubicBezTo>
                  <a:pt x="176365" y="173736"/>
                  <a:pt x="186537" y="170078"/>
                  <a:pt x="198882" y="167335"/>
                </a:cubicBezTo>
                <a:cubicBezTo>
                  <a:pt x="211226" y="164592"/>
                  <a:pt x="220370" y="160934"/>
                  <a:pt x="226314" y="156362"/>
                </a:cubicBezTo>
                <a:cubicBezTo>
                  <a:pt x="230429" y="153162"/>
                  <a:pt x="234544" y="151562"/>
                  <a:pt x="238658" y="151562"/>
                </a:cubicBezTo>
                <a:cubicBezTo>
                  <a:pt x="242773" y="151562"/>
                  <a:pt x="244830" y="154076"/>
                  <a:pt x="244830" y="159106"/>
                </a:cubicBezTo>
                <a:cubicBezTo>
                  <a:pt x="244830" y="164135"/>
                  <a:pt x="241173" y="172936"/>
                  <a:pt x="233858" y="185509"/>
                </a:cubicBezTo>
                <a:cubicBezTo>
                  <a:pt x="226543" y="198082"/>
                  <a:pt x="212369" y="211569"/>
                  <a:pt x="191338" y="225971"/>
                </a:cubicBezTo>
                <a:cubicBezTo>
                  <a:pt x="170307" y="240373"/>
                  <a:pt x="135331" y="260604"/>
                  <a:pt x="86411" y="286664"/>
                </a:cubicBezTo>
                <a:cubicBezTo>
                  <a:pt x="77724" y="291236"/>
                  <a:pt x="70409" y="293522"/>
                  <a:pt x="64465" y="293522"/>
                </a:cubicBezTo>
                <a:cubicBezTo>
                  <a:pt x="55778" y="293522"/>
                  <a:pt x="51435" y="288493"/>
                  <a:pt x="51435" y="278435"/>
                </a:cubicBezTo>
                <a:cubicBezTo>
                  <a:pt x="51435" y="268376"/>
                  <a:pt x="54178" y="259461"/>
                  <a:pt x="59664" y="251689"/>
                </a:cubicBezTo>
                <a:cubicBezTo>
                  <a:pt x="73838" y="232943"/>
                  <a:pt x="86068" y="209969"/>
                  <a:pt x="96355" y="182766"/>
                </a:cubicBezTo>
                <a:cubicBezTo>
                  <a:pt x="106642" y="155562"/>
                  <a:pt x="111785" y="132131"/>
                  <a:pt x="111785" y="112471"/>
                </a:cubicBezTo>
                <a:cubicBezTo>
                  <a:pt x="111785" y="105613"/>
                  <a:pt x="111099" y="99670"/>
                  <a:pt x="109728" y="94640"/>
                </a:cubicBezTo>
                <a:cubicBezTo>
                  <a:pt x="108356" y="89611"/>
                  <a:pt x="103670" y="87097"/>
                  <a:pt x="95669" y="87097"/>
                </a:cubicBezTo>
                <a:cubicBezTo>
                  <a:pt x="87668" y="87097"/>
                  <a:pt x="67208" y="91211"/>
                  <a:pt x="34290" y="99441"/>
                </a:cubicBezTo>
                <a:cubicBezTo>
                  <a:pt x="27889" y="101270"/>
                  <a:pt x="21717" y="102184"/>
                  <a:pt x="15773" y="102184"/>
                </a:cubicBezTo>
                <a:cubicBezTo>
                  <a:pt x="9830" y="102184"/>
                  <a:pt x="5715" y="98641"/>
                  <a:pt x="3429" y="91554"/>
                </a:cubicBezTo>
                <a:cubicBezTo>
                  <a:pt x="1143" y="84468"/>
                  <a:pt x="0" y="74866"/>
                  <a:pt x="0" y="62751"/>
                </a:cubicBezTo>
                <a:cubicBezTo>
                  <a:pt x="0" y="50635"/>
                  <a:pt x="686" y="41377"/>
                  <a:pt x="2057" y="34976"/>
                </a:cubicBezTo>
                <a:cubicBezTo>
                  <a:pt x="3429" y="28575"/>
                  <a:pt x="5601" y="23889"/>
                  <a:pt x="8572" y="20917"/>
                </a:cubicBezTo>
                <a:cubicBezTo>
                  <a:pt x="11544" y="17945"/>
                  <a:pt x="15659" y="16345"/>
                  <a:pt x="20917" y="16116"/>
                </a:cubicBezTo>
                <a:cubicBezTo>
                  <a:pt x="26175" y="15888"/>
                  <a:pt x="33604" y="15773"/>
                  <a:pt x="43205" y="15773"/>
                </a:cubicBezTo>
                <a:cubicBezTo>
                  <a:pt x="52806" y="15773"/>
                  <a:pt x="62408" y="14402"/>
                  <a:pt x="72009" y="11659"/>
                </a:cubicBezTo>
                <a:cubicBezTo>
                  <a:pt x="81610" y="8915"/>
                  <a:pt x="95669" y="6286"/>
                  <a:pt x="114186" y="3772"/>
                </a:cubicBezTo>
                <a:cubicBezTo>
                  <a:pt x="132702" y="1257"/>
                  <a:pt x="147218" y="0"/>
                  <a:pt x="1577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966421" y="3377139"/>
            <a:ext cx="445771" cy="264033"/>
          </a:xfrm>
          <a:custGeom>
            <a:avLst/>
            <a:gdLst/>
            <a:ahLst/>
            <a:cxnLst/>
            <a:rect l="l" t="t" r="r" b="b"/>
            <a:pathLst>
              <a:path w="445771" h="264033">
                <a:moveTo>
                  <a:pt x="322326" y="0"/>
                </a:moveTo>
                <a:cubicBezTo>
                  <a:pt x="333757" y="0"/>
                  <a:pt x="339472" y="4343"/>
                  <a:pt x="339472" y="13030"/>
                </a:cubicBezTo>
                <a:cubicBezTo>
                  <a:pt x="339472" y="17145"/>
                  <a:pt x="334100" y="22174"/>
                  <a:pt x="323355" y="28118"/>
                </a:cubicBezTo>
                <a:cubicBezTo>
                  <a:pt x="312611" y="34061"/>
                  <a:pt x="298209" y="45148"/>
                  <a:pt x="280150" y="61379"/>
                </a:cubicBezTo>
                <a:cubicBezTo>
                  <a:pt x="262091" y="77609"/>
                  <a:pt x="249403" y="89840"/>
                  <a:pt x="242088" y="98069"/>
                </a:cubicBezTo>
                <a:cubicBezTo>
                  <a:pt x="234773" y="106299"/>
                  <a:pt x="231115" y="111671"/>
                  <a:pt x="231115" y="114185"/>
                </a:cubicBezTo>
                <a:cubicBezTo>
                  <a:pt x="231115" y="116700"/>
                  <a:pt x="232029" y="118986"/>
                  <a:pt x="233858" y="121043"/>
                </a:cubicBezTo>
                <a:cubicBezTo>
                  <a:pt x="235687" y="123101"/>
                  <a:pt x="245288" y="129959"/>
                  <a:pt x="262662" y="141617"/>
                </a:cubicBezTo>
                <a:cubicBezTo>
                  <a:pt x="280035" y="153276"/>
                  <a:pt x="299238" y="163792"/>
                  <a:pt x="320269" y="173164"/>
                </a:cubicBezTo>
                <a:cubicBezTo>
                  <a:pt x="341300" y="182537"/>
                  <a:pt x="360160" y="189623"/>
                  <a:pt x="376848" y="194424"/>
                </a:cubicBezTo>
                <a:cubicBezTo>
                  <a:pt x="393535" y="199225"/>
                  <a:pt x="405423" y="201625"/>
                  <a:pt x="412509" y="201625"/>
                </a:cubicBezTo>
                <a:cubicBezTo>
                  <a:pt x="419596" y="201625"/>
                  <a:pt x="425197" y="201282"/>
                  <a:pt x="429311" y="200596"/>
                </a:cubicBezTo>
                <a:cubicBezTo>
                  <a:pt x="433426" y="199910"/>
                  <a:pt x="437198" y="199568"/>
                  <a:pt x="440627" y="199568"/>
                </a:cubicBezTo>
                <a:cubicBezTo>
                  <a:pt x="444056" y="199568"/>
                  <a:pt x="445771" y="200482"/>
                  <a:pt x="445771" y="202311"/>
                </a:cubicBezTo>
                <a:cubicBezTo>
                  <a:pt x="445771" y="205054"/>
                  <a:pt x="438455" y="212826"/>
                  <a:pt x="423825" y="225628"/>
                </a:cubicBezTo>
                <a:cubicBezTo>
                  <a:pt x="409195" y="238430"/>
                  <a:pt x="395250" y="248031"/>
                  <a:pt x="381991" y="254432"/>
                </a:cubicBezTo>
                <a:cubicBezTo>
                  <a:pt x="368732" y="260832"/>
                  <a:pt x="353645" y="264033"/>
                  <a:pt x="336728" y="264033"/>
                </a:cubicBezTo>
                <a:cubicBezTo>
                  <a:pt x="311125" y="264033"/>
                  <a:pt x="290094" y="251917"/>
                  <a:pt x="273635" y="227685"/>
                </a:cubicBezTo>
                <a:cubicBezTo>
                  <a:pt x="263576" y="212598"/>
                  <a:pt x="251575" y="196939"/>
                  <a:pt x="237630" y="180708"/>
                </a:cubicBezTo>
                <a:cubicBezTo>
                  <a:pt x="223686" y="164477"/>
                  <a:pt x="214770" y="154876"/>
                  <a:pt x="210884" y="151904"/>
                </a:cubicBezTo>
                <a:cubicBezTo>
                  <a:pt x="206998" y="148933"/>
                  <a:pt x="203455" y="147447"/>
                  <a:pt x="200254" y="147447"/>
                </a:cubicBezTo>
                <a:cubicBezTo>
                  <a:pt x="197054" y="147447"/>
                  <a:pt x="192939" y="149733"/>
                  <a:pt x="187910" y="154305"/>
                </a:cubicBezTo>
                <a:cubicBezTo>
                  <a:pt x="166421" y="174422"/>
                  <a:pt x="140475" y="193853"/>
                  <a:pt x="110072" y="212598"/>
                </a:cubicBezTo>
                <a:cubicBezTo>
                  <a:pt x="79668" y="231343"/>
                  <a:pt x="53722" y="240716"/>
                  <a:pt x="32233" y="240716"/>
                </a:cubicBezTo>
                <a:cubicBezTo>
                  <a:pt x="20346" y="240716"/>
                  <a:pt x="12002" y="236601"/>
                  <a:pt x="7201" y="228371"/>
                </a:cubicBezTo>
                <a:cubicBezTo>
                  <a:pt x="2401" y="220142"/>
                  <a:pt x="0" y="207569"/>
                  <a:pt x="0" y="190652"/>
                </a:cubicBezTo>
                <a:cubicBezTo>
                  <a:pt x="0" y="173736"/>
                  <a:pt x="1258" y="165278"/>
                  <a:pt x="3772" y="165278"/>
                </a:cubicBezTo>
                <a:cubicBezTo>
                  <a:pt x="6287" y="165278"/>
                  <a:pt x="9144" y="167678"/>
                  <a:pt x="12345" y="172478"/>
                </a:cubicBezTo>
                <a:cubicBezTo>
                  <a:pt x="15545" y="177279"/>
                  <a:pt x="23661" y="179679"/>
                  <a:pt x="36691" y="179679"/>
                </a:cubicBezTo>
                <a:cubicBezTo>
                  <a:pt x="49721" y="179679"/>
                  <a:pt x="65837" y="175450"/>
                  <a:pt x="85040" y="166992"/>
                </a:cubicBezTo>
                <a:cubicBezTo>
                  <a:pt x="104242" y="158534"/>
                  <a:pt x="120702" y="149961"/>
                  <a:pt x="134418" y="141275"/>
                </a:cubicBezTo>
                <a:cubicBezTo>
                  <a:pt x="148133" y="132588"/>
                  <a:pt x="156477" y="126987"/>
                  <a:pt x="159449" y="124472"/>
                </a:cubicBezTo>
                <a:cubicBezTo>
                  <a:pt x="162421" y="121958"/>
                  <a:pt x="163907" y="118872"/>
                  <a:pt x="163907" y="115214"/>
                </a:cubicBezTo>
                <a:cubicBezTo>
                  <a:pt x="163907" y="108813"/>
                  <a:pt x="157049" y="101727"/>
                  <a:pt x="143333" y="93954"/>
                </a:cubicBezTo>
                <a:cubicBezTo>
                  <a:pt x="129617" y="86182"/>
                  <a:pt x="119787" y="81839"/>
                  <a:pt x="113843" y="80924"/>
                </a:cubicBezTo>
                <a:cubicBezTo>
                  <a:pt x="98756" y="78181"/>
                  <a:pt x="88354" y="73952"/>
                  <a:pt x="82640" y="68237"/>
                </a:cubicBezTo>
                <a:cubicBezTo>
                  <a:pt x="76925" y="62522"/>
                  <a:pt x="72581" y="54521"/>
                  <a:pt x="69609" y="44234"/>
                </a:cubicBezTo>
                <a:cubicBezTo>
                  <a:pt x="66638" y="33947"/>
                  <a:pt x="65152" y="27203"/>
                  <a:pt x="65152" y="24003"/>
                </a:cubicBezTo>
                <a:cubicBezTo>
                  <a:pt x="65152" y="14402"/>
                  <a:pt x="72238" y="9601"/>
                  <a:pt x="86411" y="9601"/>
                </a:cubicBezTo>
                <a:lnTo>
                  <a:pt x="100127" y="10287"/>
                </a:lnTo>
                <a:cubicBezTo>
                  <a:pt x="104700" y="10287"/>
                  <a:pt x="110643" y="9601"/>
                  <a:pt x="117958" y="8229"/>
                </a:cubicBezTo>
                <a:cubicBezTo>
                  <a:pt x="149505" y="3200"/>
                  <a:pt x="181280" y="686"/>
                  <a:pt x="213284" y="686"/>
                </a:cubicBezTo>
                <a:lnTo>
                  <a:pt x="288722" y="3429"/>
                </a:lnTo>
                <a:cubicBezTo>
                  <a:pt x="299238" y="3429"/>
                  <a:pt x="306782" y="2857"/>
                  <a:pt x="311354" y="1714"/>
                </a:cubicBezTo>
                <a:cubicBezTo>
                  <a:pt x="315926" y="571"/>
                  <a:pt x="319583" y="0"/>
                  <a:pt x="322326" y="0"/>
                </a:cubicBezTo>
                <a:close/>
                <a:moveTo>
                  <a:pt x="198882" y="31547"/>
                </a:moveTo>
                <a:cubicBezTo>
                  <a:pt x="187910" y="31547"/>
                  <a:pt x="177623" y="32461"/>
                  <a:pt x="168022" y="34290"/>
                </a:cubicBezTo>
                <a:cubicBezTo>
                  <a:pt x="158420" y="36119"/>
                  <a:pt x="152591" y="37947"/>
                  <a:pt x="150534" y="39776"/>
                </a:cubicBezTo>
                <a:cubicBezTo>
                  <a:pt x="148476" y="41605"/>
                  <a:pt x="147448" y="43662"/>
                  <a:pt x="147448" y="45948"/>
                </a:cubicBezTo>
                <a:cubicBezTo>
                  <a:pt x="147448" y="48234"/>
                  <a:pt x="148133" y="50406"/>
                  <a:pt x="149505" y="52463"/>
                </a:cubicBezTo>
                <a:cubicBezTo>
                  <a:pt x="150876" y="54521"/>
                  <a:pt x="156820" y="60122"/>
                  <a:pt x="167336" y="69266"/>
                </a:cubicBezTo>
                <a:cubicBezTo>
                  <a:pt x="177851" y="78410"/>
                  <a:pt x="184481" y="83782"/>
                  <a:pt x="187224" y="85382"/>
                </a:cubicBezTo>
                <a:cubicBezTo>
                  <a:pt x="189967" y="86982"/>
                  <a:pt x="192939" y="87782"/>
                  <a:pt x="196139" y="87782"/>
                </a:cubicBezTo>
                <a:cubicBezTo>
                  <a:pt x="202083" y="87782"/>
                  <a:pt x="211341" y="81381"/>
                  <a:pt x="223914" y="68580"/>
                </a:cubicBezTo>
                <a:cubicBezTo>
                  <a:pt x="236487" y="55778"/>
                  <a:pt x="242774" y="47320"/>
                  <a:pt x="242774" y="43205"/>
                </a:cubicBezTo>
                <a:cubicBezTo>
                  <a:pt x="242774" y="35433"/>
                  <a:pt x="228143" y="31547"/>
                  <a:pt x="198882" y="3154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614711" y="3412115"/>
            <a:ext cx="79553" cy="93954"/>
          </a:xfrm>
          <a:custGeom>
            <a:avLst/>
            <a:gdLst/>
            <a:ahLst/>
            <a:cxnLst/>
            <a:rect l="l" t="t" r="r" b="b"/>
            <a:pathLst>
              <a:path w="79553" h="93954">
                <a:moveTo>
                  <a:pt x="16802" y="0"/>
                </a:moveTo>
                <a:cubicBezTo>
                  <a:pt x="22974" y="0"/>
                  <a:pt x="34976" y="5029"/>
                  <a:pt x="52806" y="15087"/>
                </a:cubicBezTo>
                <a:cubicBezTo>
                  <a:pt x="70637" y="25146"/>
                  <a:pt x="79553" y="36347"/>
                  <a:pt x="79553" y="48691"/>
                </a:cubicBezTo>
                <a:cubicBezTo>
                  <a:pt x="79553" y="59207"/>
                  <a:pt x="72923" y="69380"/>
                  <a:pt x="59664" y="79209"/>
                </a:cubicBezTo>
                <a:cubicBezTo>
                  <a:pt x="46406" y="89039"/>
                  <a:pt x="34519" y="93954"/>
                  <a:pt x="24003" y="93954"/>
                </a:cubicBezTo>
                <a:cubicBezTo>
                  <a:pt x="15773" y="93954"/>
                  <a:pt x="9715" y="87782"/>
                  <a:pt x="5829" y="75438"/>
                </a:cubicBezTo>
                <a:cubicBezTo>
                  <a:pt x="1943" y="63093"/>
                  <a:pt x="0" y="52349"/>
                  <a:pt x="0" y="43205"/>
                </a:cubicBezTo>
                <a:cubicBezTo>
                  <a:pt x="0" y="34061"/>
                  <a:pt x="1257" y="24574"/>
                  <a:pt x="3772" y="14744"/>
                </a:cubicBezTo>
                <a:cubicBezTo>
                  <a:pt x="6286" y="4914"/>
                  <a:pt x="10630" y="0"/>
                  <a:pt x="1680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559536" y="3446405"/>
            <a:ext cx="93269" cy="85725"/>
          </a:xfrm>
          <a:custGeom>
            <a:avLst/>
            <a:gdLst/>
            <a:ahLst/>
            <a:cxnLst/>
            <a:rect l="l" t="t" r="r" b="b"/>
            <a:pathLst>
              <a:path w="93269" h="85725">
                <a:moveTo>
                  <a:pt x="46634" y="0"/>
                </a:moveTo>
                <a:cubicBezTo>
                  <a:pt x="53949" y="0"/>
                  <a:pt x="63550" y="6057"/>
                  <a:pt x="75438" y="18173"/>
                </a:cubicBezTo>
                <a:cubicBezTo>
                  <a:pt x="87325" y="30289"/>
                  <a:pt x="93269" y="42519"/>
                  <a:pt x="93269" y="54864"/>
                </a:cubicBezTo>
                <a:cubicBezTo>
                  <a:pt x="93269" y="75438"/>
                  <a:pt x="82067" y="85725"/>
                  <a:pt x="59664" y="85725"/>
                </a:cubicBezTo>
                <a:cubicBezTo>
                  <a:pt x="47777" y="85725"/>
                  <a:pt x="38519" y="82296"/>
                  <a:pt x="31890" y="75438"/>
                </a:cubicBezTo>
                <a:cubicBezTo>
                  <a:pt x="25260" y="68580"/>
                  <a:pt x="18288" y="64465"/>
                  <a:pt x="10973" y="63093"/>
                </a:cubicBezTo>
                <a:cubicBezTo>
                  <a:pt x="3658" y="61722"/>
                  <a:pt x="0" y="59664"/>
                  <a:pt x="0" y="56921"/>
                </a:cubicBezTo>
                <a:cubicBezTo>
                  <a:pt x="0" y="54178"/>
                  <a:pt x="3315" y="51777"/>
                  <a:pt x="9944" y="49720"/>
                </a:cubicBezTo>
                <a:cubicBezTo>
                  <a:pt x="16573" y="47663"/>
                  <a:pt x="21488" y="44919"/>
                  <a:pt x="24689" y="41490"/>
                </a:cubicBezTo>
                <a:cubicBezTo>
                  <a:pt x="27889" y="38061"/>
                  <a:pt x="29718" y="33147"/>
                  <a:pt x="30175" y="26746"/>
                </a:cubicBezTo>
                <a:cubicBezTo>
                  <a:pt x="30632" y="8915"/>
                  <a:pt x="36119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860601" y="3457377"/>
            <a:ext cx="253060" cy="140589"/>
          </a:xfrm>
          <a:custGeom>
            <a:avLst/>
            <a:gdLst/>
            <a:ahLst/>
            <a:cxnLst/>
            <a:rect l="l" t="t" r="r" b="b"/>
            <a:pathLst>
              <a:path w="253060" h="140589">
                <a:moveTo>
                  <a:pt x="250660" y="0"/>
                </a:moveTo>
                <a:cubicBezTo>
                  <a:pt x="252260" y="0"/>
                  <a:pt x="253060" y="915"/>
                  <a:pt x="253060" y="2744"/>
                </a:cubicBezTo>
                <a:cubicBezTo>
                  <a:pt x="253060" y="7773"/>
                  <a:pt x="247345" y="20689"/>
                  <a:pt x="235916" y="41491"/>
                </a:cubicBezTo>
                <a:cubicBezTo>
                  <a:pt x="224485" y="62294"/>
                  <a:pt x="210198" y="77839"/>
                  <a:pt x="193053" y="88126"/>
                </a:cubicBezTo>
                <a:cubicBezTo>
                  <a:pt x="175908" y="98413"/>
                  <a:pt x="144933" y="109728"/>
                  <a:pt x="100127" y="122073"/>
                </a:cubicBezTo>
                <a:cubicBezTo>
                  <a:pt x="55321" y="134417"/>
                  <a:pt x="28575" y="140589"/>
                  <a:pt x="19888" y="140589"/>
                </a:cubicBezTo>
                <a:cubicBezTo>
                  <a:pt x="12573" y="140589"/>
                  <a:pt x="7430" y="136932"/>
                  <a:pt x="4458" y="129617"/>
                </a:cubicBezTo>
                <a:cubicBezTo>
                  <a:pt x="1486" y="122301"/>
                  <a:pt x="0" y="112243"/>
                  <a:pt x="0" y="99441"/>
                </a:cubicBezTo>
                <a:cubicBezTo>
                  <a:pt x="0" y="83897"/>
                  <a:pt x="6172" y="76124"/>
                  <a:pt x="18517" y="76124"/>
                </a:cubicBezTo>
                <a:cubicBezTo>
                  <a:pt x="21260" y="76124"/>
                  <a:pt x="24117" y="76581"/>
                  <a:pt x="27089" y="77496"/>
                </a:cubicBezTo>
                <a:cubicBezTo>
                  <a:pt x="30061" y="78410"/>
                  <a:pt x="32690" y="78867"/>
                  <a:pt x="34976" y="78867"/>
                </a:cubicBezTo>
                <a:cubicBezTo>
                  <a:pt x="42291" y="78867"/>
                  <a:pt x="54636" y="75324"/>
                  <a:pt x="72009" y="68237"/>
                </a:cubicBezTo>
                <a:cubicBezTo>
                  <a:pt x="89383" y="61151"/>
                  <a:pt x="110643" y="54293"/>
                  <a:pt x="135789" y="47663"/>
                </a:cubicBezTo>
                <a:cubicBezTo>
                  <a:pt x="160934" y="41034"/>
                  <a:pt x="178080" y="37262"/>
                  <a:pt x="187223" y="36348"/>
                </a:cubicBezTo>
                <a:cubicBezTo>
                  <a:pt x="203226" y="34519"/>
                  <a:pt x="221285" y="24461"/>
                  <a:pt x="241402" y="6173"/>
                </a:cubicBezTo>
                <a:cubicBezTo>
                  <a:pt x="245974" y="2058"/>
                  <a:pt x="249060" y="0"/>
                  <a:pt x="25066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174801" y="3505383"/>
            <a:ext cx="138532" cy="90526"/>
          </a:xfrm>
          <a:custGeom>
            <a:avLst/>
            <a:gdLst/>
            <a:ahLst/>
            <a:cxnLst/>
            <a:rect l="l" t="t" r="r" b="b"/>
            <a:pathLst>
              <a:path w="138532" h="90526">
                <a:moveTo>
                  <a:pt x="135788" y="0"/>
                </a:moveTo>
                <a:cubicBezTo>
                  <a:pt x="137617" y="0"/>
                  <a:pt x="138532" y="1601"/>
                  <a:pt x="138532" y="4801"/>
                </a:cubicBezTo>
                <a:cubicBezTo>
                  <a:pt x="138532" y="8459"/>
                  <a:pt x="137160" y="14974"/>
                  <a:pt x="134417" y="24346"/>
                </a:cubicBezTo>
                <a:cubicBezTo>
                  <a:pt x="131674" y="33719"/>
                  <a:pt x="127902" y="40577"/>
                  <a:pt x="123101" y="44920"/>
                </a:cubicBezTo>
                <a:cubicBezTo>
                  <a:pt x="118301" y="49264"/>
                  <a:pt x="108471" y="55893"/>
                  <a:pt x="93612" y="64808"/>
                </a:cubicBezTo>
                <a:cubicBezTo>
                  <a:pt x="78753" y="73724"/>
                  <a:pt x="65608" y="80239"/>
                  <a:pt x="54178" y="84354"/>
                </a:cubicBezTo>
                <a:cubicBezTo>
                  <a:pt x="42748" y="88469"/>
                  <a:pt x="34061" y="90526"/>
                  <a:pt x="28118" y="90526"/>
                </a:cubicBezTo>
                <a:cubicBezTo>
                  <a:pt x="22174" y="90526"/>
                  <a:pt x="16002" y="85840"/>
                  <a:pt x="9601" y="76467"/>
                </a:cubicBezTo>
                <a:cubicBezTo>
                  <a:pt x="3200" y="67094"/>
                  <a:pt x="0" y="58408"/>
                  <a:pt x="0" y="50407"/>
                </a:cubicBezTo>
                <a:cubicBezTo>
                  <a:pt x="0" y="42406"/>
                  <a:pt x="1943" y="36348"/>
                  <a:pt x="5829" y="32233"/>
                </a:cubicBezTo>
                <a:cubicBezTo>
                  <a:pt x="9716" y="28118"/>
                  <a:pt x="13602" y="26061"/>
                  <a:pt x="17488" y="26061"/>
                </a:cubicBezTo>
                <a:cubicBezTo>
                  <a:pt x="21374" y="26061"/>
                  <a:pt x="24575" y="26632"/>
                  <a:pt x="27089" y="27775"/>
                </a:cubicBezTo>
                <a:cubicBezTo>
                  <a:pt x="29604" y="28918"/>
                  <a:pt x="32004" y="29490"/>
                  <a:pt x="34290" y="29490"/>
                </a:cubicBezTo>
                <a:cubicBezTo>
                  <a:pt x="40233" y="29490"/>
                  <a:pt x="71780" y="20117"/>
                  <a:pt x="128930" y="1372"/>
                </a:cubicBezTo>
                <a:cubicBezTo>
                  <a:pt x="131674" y="458"/>
                  <a:pt x="133960" y="0"/>
                  <a:pt x="13578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8594" y="83574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No1. HSL</a:t>
            </a:r>
            <a:r>
              <a:rPr lang="zh-CN" altLang="en-US" dirty="0" smtClean="0"/>
              <a:t>渐变法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3844413" y="835742"/>
            <a:ext cx="3667432" cy="639097"/>
          </a:xfrm>
          <a:prstGeom prst="flowChartTerminator">
            <a:avLst/>
          </a:prstGeom>
          <a:gradFill>
            <a:gsLst>
              <a:gs pos="0">
                <a:srgbClr val="FF5601"/>
              </a:gs>
              <a:gs pos="100000">
                <a:srgbClr val="FF980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8594" y="238432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No2. </a:t>
            </a:r>
            <a:r>
              <a:rPr lang="zh-CN" altLang="en-US" dirty="0" smtClean="0"/>
              <a:t>深浅搭配法</a:t>
            </a:r>
            <a:endParaRPr lang="zh-CN" altLang="en-US" dirty="0"/>
          </a:p>
        </p:txBody>
      </p:sp>
      <p:sp>
        <p:nvSpPr>
          <p:cNvPr id="7" name="流程图: 终止 6"/>
          <p:cNvSpPr/>
          <p:nvPr/>
        </p:nvSpPr>
        <p:spPr>
          <a:xfrm>
            <a:off x="3844413" y="2249439"/>
            <a:ext cx="3667432" cy="639097"/>
          </a:xfrm>
          <a:prstGeom prst="flowChartTerminator">
            <a:avLst/>
          </a:prstGeom>
          <a:gradFill>
            <a:gsLst>
              <a:gs pos="0">
                <a:srgbClr val="FF5601"/>
              </a:gs>
              <a:gs pos="100000">
                <a:srgbClr val="B43C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自定义 5">
      <a:majorFont>
        <a:latin typeface="Gotham"/>
        <a:ea typeface="思源黑体 CN Bold"/>
        <a:cs typeface=""/>
      </a:majorFont>
      <a:minorFont>
        <a:latin typeface="Gotham Rounded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101</Words>
  <Application>Microsoft Office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华文琥珀</vt:lpstr>
      <vt:lpstr>庞门正道标题体</vt:lpstr>
      <vt:lpstr>思源黑体 CN Bold</vt:lpstr>
      <vt:lpstr>思源黑体 CN Light</vt:lpstr>
      <vt:lpstr>思源宋体 CN</vt:lpstr>
      <vt:lpstr>Arial</vt:lpstr>
      <vt:lpstr>Gotham</vt:lpstr>
      <vt:lpstr>Gotham Rounded Light</vt:lpstr>
      <vt:lpstr>Office 主题​​</vt:lpstr>
      <vt:lpstr>PowerPoint 演示文稿</vt:lpstr>
      <vt:lpstr>PowerPoint 演示文稿</vt:lpstr>
      <vt:lpstr>布尔运算</vt:lpstr>
      <vt:lpstr>布尔运算</vt:lpstr>
      <vt:lpstr>布尔运算</vt:lpstr>
      <vt:lpstr>布尔运算</vt:lpstr>
      <vt:lpstr>布尔运算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 xia</dc:creator>
  <cp:lastModifiedBy>yun xia</cp:lastModifiedBy>
  <cp:revision>68</cp:revision>
  <dcterms:created xsi:type="dcterms:W3CDTF">2021-10-22T07:10:31Z</dcterms:created>
  <dcterms:modified xsi:type="dcterms:W3CDTF">2021-11-01T10:12:16Z</dcterms:modified>
</cp:coreProperties>
</file>