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5BDEFC-A379-0CF1-AE1A-ECF040D1B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5E9500D-889A-17EC-E2CB-FE28512BE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6C4E3C-D895-EC51-D022-919319AEE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F624-9C88-4A5D-80B7-6032977C5FF3}" type="datetimeFigureOut">
              <a:rPr kumimoji="1" lang="ja-JP" altLang="en-US" smtClean="0"/>
              <a:t>2024/10/9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3F2E0E-7F28-56DE-3E0D-B6A5EF989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F55E72-CC77-CA81-7B57-166A7D8D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B86D-2250-413F-8806-52FC49652C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8693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DA6F64-5DB1-A01E-14ED-5D146FD36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28E5B6E-1197-DBED-9AAD-ACCB22A5D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7629BF-E0D4-6E93-CBB9-C608F183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F624-9C88-4A5D-80B7-6032977C5FF3}" type="datetimeFigureOut">
              <a:rPr kumimoji="1" lang="ja-JP" altLang="en-US" smtClean="0"/>
              <a:t>2024/10/9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381B88-18F9-9820-06D6-4A4BF0AD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B74554-B36E-9500-54A2-E5BD4CF12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B86D-2250-413F-8806-52FC49652C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054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67D2774-7D64-BDEA-86E7-B5DE3AC1C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E978619-91B1-D38B-5890-FF0F39F9A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D0B488-22E1-7474-3DF3-BAE21C2E5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F624-9C88-4A5D-80B7-6032977C5FF3}" type="datetimeFigureOut">
              <a:rPr kumimoji="1" lang="ja-JP" altLang="en-US" smtClean="0"/>
              <a:t>2024/10/9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EAB6FD-F82C-3527-0903-A810A71B3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284E4D-5760-6BC0-0B2F-C19DB6A83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B86D-2250-413F-8806-52FC49652C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65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2B1C93-0131-94B7-6E32-3AA7437E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EF9593-1E73-0914-CB90-EEA1F1B30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16E893-2D3D-4AD4-70B8-B77845DFF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F624-9C88-4A5D-80B7-6032977C5FF3}" type="datetimeFigureOut">
              <a:rPr kumimoji="1" lang="ja-JP" altLang="en-US" smtClean="0"/>
              <a:t>2024/10/9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ED46CB-F92C-0127-46B1-F3F81DC6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ABBAE9-8D7E-34A6-95D8-59068CF28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B86D-2250-413F-8806-52FC49652C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360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9333AD-7DD5-FB76-8776-E86FB195D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E64361-1D53-3170-C763-F19D6F2F6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D5C0D2-71C3-BC1D-3E1A-CCD542B34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F624-9C88-4A5D-80B7-6032977C5FF3}" type="datetimeFigureOut">
              <a:rPr kumimoji="1" lang="ja-JP" altLang="en-US" smtClean="0"/>
              <a:t>2024/10/9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0DF514-C913-2992-D5CC-7A667E54F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A52A88-8C5E-B331-41C2-A079E504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B86D-2250-413F-8806-52FC49652C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393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0FC58B-6416-D09C-BFA4-F0024E98F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1FABE9-0EE6-19F6-7737-8218B128E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AFE5C7F-35B4-D342-F801-6D61CAB0F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CAB8BB-22C9-C1DD-8429-E4A6DE8DD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F624-9C88-4A5D-80B7-6032977C5FF3}" type="datetimeFigureOut">
              <a:rPr kumimoji="1" lang="ja-JP" altLang="en-US" smtClean="0"/>
              <a:t>2024/10/9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878035-7A43-03CC-EDF2-D53EC1D1B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48FA80-7630-9EF7-7688-703F49B5A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B86D-2250-413F-8806-52FC49652C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446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4D5089-DA68-1E9E-29D8-F9DDDB62F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BF58BE-B365-2B9B-DDB1-8AB3280FB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1DF7DF-3780-E098-5480-ADE7FB7A2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9D656AB-2B2E-4E62-199E-1AB4B80BA9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E760D0C-92F9-CDA0-DBE0-C6F3C82CF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B75124F-C92B-C909-8183-488EC810A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F624-9C88-4A5D-80B7-6032977C5FF3}" type="datetimeFigureOut">
              <a:rPr kumimoji="1" lang="ja-JP" altLang="en-US" smtClean="0"/>
              <a:t>2024/10/9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B89E8E4-4296-6531-D53D-D827C813F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DC5818E-7669-C237-86F9-4C43FB551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B86D-2250-413F-8806-52FC49652C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4691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F13EF3-FBB2-9F18-972A-FEC853317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1AE890C-2152-B18E-4A55-8380BE10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F624-9C88-4A5D-80B7-6032977C5FF3}" type="datetimeFigureOut">
              <a:rPr kumimoji="1" lang="ja-JP" altLang="en-US" smtClean="0"/>
              <a:t>2024/10/9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DF6A0E9-C22F-51F3-EB9B-F8B908E67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76B86C0-AFCE-B66E-5C65-1E7F704C3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B86D-2250-413F-8806-52FC49652C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142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F54C30D-C29B-65E5-C4E1-51634D5B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F624-9C88-4A5D-80B7-6032977C5FF3}" type="datetimeFigureOut">
              <a:rPr kumimoji="1" lang="ja-JP" altLang="en-US" smtClean="0"/>
              <a:t>2024/10/9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D9828FC-4C3A-392A-CA87-FDE9EADAF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A8823AA-619F-E9CA-F32A-D9730EF53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B86D-2250-413F-8806-52FC49652C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35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909706-3116-C51E-3914-FEBE12848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14E94C-EAE2-12EC-15B4-50EBB1C58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FE33D8E-BC56-9708-0F5E-C8645A365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D9E21A-C70D-D182-9A50-0E70B872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F624-9C88-4A5D-80B7-6032977C5FF3}" type="datetimeFigureOut">
              <a:rPr kumimoji="1" lang="ja-JP" altLang="en-US" smtClean="0"/>
              <a:t>2024/10/9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179959-8F48-C297-0FE4-07D0F3AC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7485F9-D333-11D1-E593-51F150DCF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B86D-2250-413F-8806-52FC49652C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213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201307-8FD4-F765-AAC9-B344059B1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3A774AD-2A9B-61B5-FDFB-C922B2FB4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5CE147-E614-B984-4161-3F7067275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4130E8-FA66-6344-A50F-55F62446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F624-9C88-4A5D-80B7-6032977C5FF3}" type="datetimeFigureOut">
              <a:rPr kumimoji="1" lang="ja-JP" altLang="en-US" smtClean="0"/>
              <a:t>2024/10/9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DF6BB3-85FE-A3D8-BEDB-34D9E855A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73A2AC-5F57-D8B0-B952-7DA32064C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B86D-2250-413F-8806-52FC49652C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5224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5600B39-0942-E7E4-3F8E-291440141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AFED60-8055-B562-9267-D8D95515B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18DFC4-D683-D39D-9581-F1FE99FB3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3F624-9C88-4A5D-80B7-6032977C5FF3}" type="datetimeFigureOut">
              <a:rPr kumimoji="1" lang="ja-JP" altLang="en-US" smtClean="0"/>
              <a:t>2024/10/9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6992FA-F3EE-12BB-746D-FA7472C08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86AAFD-EC8D-CC9C-9DF1-454BF9959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AB86D-2250-413F-8806-52FC49652C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14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BF63A3-C2CB-5D30-B26C-8B59E96C7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946"/>
          </a:xfrm>
        </p:spPr>
        <p:txBody>
          <a:bodyPr>
            <a:normAutofit fontScale="90000"/>
          </a:bodyPr>
          <a:lstStyle/>
          <a:p>
            <a:r>
              <a:rPr lang="en-US" altLang="ja-JP" b="1" i="0" dirty="0">
                <a:solidFill>
                  <a:srgbClr val="0078D4"/>
                </a:solidFill>
                <a:effectLst/>
                <a:latin typeface="Arial" panose="020B0604020202020204" pitchFamily="34" charset="0"/>
              </a:rPr>
              <a:t>Microsoft Purview </a:t>
            </a:r>
            <a:r>
              <a:rPr lang="ja-JP" altLang="en-US" b="1" i="0" dirty="0">
                <a:solidFill>
                  <a:srgbClr val="0078D4"/>
                </a:solidFill>
                <a:effectLst/>
                <a:latin typeface="Arial" panose="020B0604020202020204" pitchFamily="34" charset="0"/>
              </a:rPr>
              <a:t>運用保守ルール</a:t>
            </a:r>
            <a:br>
              <a:rPr lang="ja-JP" altLang="en-US" b="1" i="0" dirty="0">
                <a:solidFill>
                  <a:srgbClr val="0078D4"/>
                </a:solidFill>
                <a:effectLst/>
                <a:latin typeface="Arial" panose="020B0604020202020204" pitchFamily="34" charset="0"/>
              </a:rPr>
            </a:b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B402E8-2627-D792-12EC-EF9D6E49F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3226"/>
            <a:ext cx="10515600" cy="5193737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altLang="ja-JP" b="1" i="0" dirty="0">
                <a:solidFill>
                  <a:srgbClr val="0078D4"/>
                </a:solidFill>
                <a:effectLst/>
                <a:latin typeface="Arial" panose="020B0604020202020204" pitchFamily="34" charset="0"/>
              </a:rPr>
              <a:t>Microsoft Purview </a:t>
            </a:r>
            <a:r>
              <a:rPr lang="ja-JP" altLang="en-US" b="1" i="0" dirty="0">
                <a:solidFill>
                  <a:srgbClr val="0078D4"/>
                </a:solidFill>
                <a:effectLst/>
                <a:latin typeface="Arial" panose="020B0604020202020204" pitchFamily="34" charset="0"/>
              </a:rPr>
              <a:t>運用保守ルール</a:t>
            </a:r>
          </a:p>
          <a:p>
            <a:pPr algn="l"/>
            <a:r>
              <a:rPr lang="en-US" altLang="ja-JP" b="1" i="0" dirty="0">
                <a:solidFill>
                  <a:srgbClr val="0078D4"/>
                </a:solidFill>
                <a:effectLst/>
                <a:latin typeface="Arial" panose="020B0604020202020204" pitchFamily="34" charset="0"/>
              </a:rPr>
              <a:t>1. </a:t>
            </a:r>
            <a:r>
              <a:rPr lang="ja-JP" altLang="en-US" b="1" i="0" dirty="0">
                <a:solidFill>
                  <a:srgbClr val="0078D4"/>
                </a:solidFill>
                <a:effectLst/>
                <a:latin typeface="Arial" panose="020B0604020202020204" pitchFamily="34" charset="0"/>
              </a:rPr>
              <a:t>はじめに</a:t>
            </a:r>
          </a:p>
          <a:p>
            <a:pPr algn="l"/>
            <a:r>
              <a:rPr lang="en-US" altLang="ja-JP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Microsoft Purview 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を使用したデータ資産の運用保守ルールを策定し、データのガバナンスとセキュリティを強化、運用の効率化を図ります。</a:t>
            </a:r>
          </a:p>
          <a:p>
            <a:pPr algn="l"/>
            <a:r>
              <a:rPr lang="en-US" altLang="ja-JP" b="1" i="0" dirty="0">
                <a:solidFill>
                  <a:srgbClr val="0078D4"/>
                </a:solidFill>
                <a:effectLst/>
                <a:latin typeface="Arial" panose="020B0604020202020204" pitchFamily="34" charset="0"/>
              </a:rPr>
              <a:t>2. </a:t>
            </a:r>
            <a:r>
              <a:rPr lang="ja-JP" altLang="en-US" b="1" i="0" dirty="0">
                <a:solidFill>
                  <a:srgbClr val="0078D4"/>
                </a:solidFill>
                <a:effectLst/>
                <a:latin typeface="Arial" panose="020B0604020202020204" pitchFamily="34" charset="0"/>
              </a:rPr>
              <a:t>目的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データの品質とセキュリティの維持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データガバナンスとコンプライアンスの確保</a:t>
            </a:r>
          </a:p>
          <a:p>
            <a:pPr algn="l"/>
            <a:r>
              <a:rPr lang="en-US" altLang="ja-JP" b="1" i="0" dirty="0">
                <a:solidFill>
                  <a:srgbClr val="0078D4"/>
                </a:solidFill>
                <a:effectLst/>
                <a:latin typeface="Arial" panose="020B0604020202020204" pitchFamily="34" charset="0"/>
              </a:rPr>
              <a:t>3. </a:t>
            </a:r>
            <a:r>
              <a:rPr lang="ja-JP" altLang="en-US" b="1" i="0" dirty="0">
                <a:solidFill>
                  <a:srgbClr val="0078D4"/>
                </a:solidFill>
                <a:effectLst/>
                <a:latin typeface="Arial" panose="020B0604020202020204" pitchFamily="34" charset="0"/>
              </a:rPr>
              <a:t>役割と責任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運用保守チーム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：データの監視、カタログメンテナンス、インシデント対応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データオーナー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：データの品質保証、アクセス管理、変更承認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セキュリティチーム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：セキュリティ監査、インシデント対応</a:t>
            </a:r>
          </a:p>
          <a:p>
            <a:pPr algn="l"/>
            <a:r>
              <a:rPr lang="en-US" altLang="ja-JP" b="1" i="0" dirty="0">
                <a:solidFill>
                  <a:srgbClr val="0078D4"/>
                </a:solidFill>
                <a:effectLst/>
                <a:latin typeface="Arial" panose="020B0604020202020204" pitchFamily="34" charset="0"/>
              </a:rPr>
              <a:t>4. </a:t>
            </a:r>
            <a:r>
              <a:rPr lang="ja-JP" altLang="en-US" b="1" i="0" dirty="0">
                <a:solidFill>
                  <a:srgbClr val="0078D4"/>
                </a:solidFill>
                <a:effectLst/>
                <a:latin typeface="Arial" panose="020B0604020202020204" pitchFamily="34" charset="0"/>
              </a:rPr>
              <a:t>アクセス制御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アクセス制限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：書き込み権限を持つユーザー数を最小限に抑え、管理者とデータキュレーターの役割も限定する</a:t>
            </a:r>
          </a:p>
          <a:p>
            <a:pPr algn="l"/>
            <a:r>
              <a:rPr lang="en-US" altLang="ja-JP" b="1" i="0" dirty="0">
                <a:solidFill>
                  <a:srgbClr val="0078D4"/>
                </a:solidFill>
                <a:effectLst/>
                <a:latin typeface="Arial" panose="020B0604020202020204" pitchFamily="34" charset="0"/>
              </a:rPr>
              <a:t>5. </a:t>
            </a:r>
            <a:r>
              <a:rPr lang="ja-JP" altLang="en-US" b="1" i="0" dirty="0">
                <a:solidFill>
                  <a:srgbClr val="0078D4"/>
                </a:solidFill>
                <a:effectLst/>
                <a:latin typeface="Arial" panose="020B0604020202020204" pitchFamily="34" charset="0"/>
              </a:rPr>
              <a:t>データガバナンスフレームワーク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役割と責任の明確化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：データガバナンスのチーム役割を明確にし、データカタログの更新、アクセス管理、コンプライアンス維持を担当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定期スキャンと追跡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：データソースのスキャンと分類を自動化し、データカタログを最新に保つ</a:t>
            </a:r>
          </a:p>
        </p:txBody>
      </p:sp>
    </p:spTree>
    <p:extLst>
      <p:ext uri="{BB962C8B-B14F-4D97-AF65-F5344CB8AC3E}">
        <p14:creationId xmlns:p14="http://schemas.microsoft.com/office/powerpoint/2010/main" val="2490384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168</Words>
  <Application>Microsoft Office PowerPoint</Application>
  <PresentationFormat>ワイド画面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Microsoft Purview 運用保守ルール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whz</dc:creator>
  <cp:lastModifiedBy>whz</cp:lastModifiedBy>
  <cp:revision>1</cp:revision>
  <dcterms:created xsi:type="dcterms:W3CDTF">2024-10-08T15:33:11Z</dcterms:created>
  <dcterms:modified xsi:type="dcterms:W3CDTF">2024-10-08T15:38:36Z</dcterms:modified>
</cp:coreProperties>
</file>