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Nothing You Could Do"/>
      <p:regular r:id="rId24"/>
    </p:embeddedFont>
    <p:embeddedFont>
      <p:font typeface="Proxima Nova Extrabold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NothingYouCouldD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15a78e8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15a78e8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15a78e8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15a78e8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15a78e8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15a78e8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15a7920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15a7920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15a7920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15a7920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15a78e8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15a78e8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f15a78e8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f15a78e8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15a7920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15a7920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15a78e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15a78e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15a78e8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15a78e8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15a78e8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15a78e8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15a78e8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15a78e8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design was to explore a newer form factor, and take advantage of the very natural way people can use voice interfaces to easily do fixed tasks and query for informaiton.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15a792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15a792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91575" y="4249925"/>
            <a:ext cx="8520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Brandon Kim, Sylvia Wu, Echo Zhang, Ashley Zhou</a:t>
            </a:r>
            <a:endParaRPr sz="2400">
              <a:solidFill>
                <a:srgbClr val="F7714D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5400" y="3484700"/>
            <a:ext cx="895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AA84F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Put off your procrastination habit</a:t>
            </a:r>
            <a:endParaRPr b="1" sz="3000">
              <a:solidFill>
                <a:srgbClr val="6AA84F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63" y="768275"/>
            <a:ext cx="2808868" cy="252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Storyboard</a:t>
            </a: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- 1 - </a:t>
            </a: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the “Easiest” Task Among a List</a:t>
            </a:r>
            <a:endParaRPr sz="1800">
              <a:solidFill>
                <a:srgbClr val="6AA84F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25" y="1078975"/>
            <a:ext cx="58295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Storyboard - 2 - </a:t>
            </a: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Make Goals More Manageable</a:t>
            </a:r>
            <a:r>
              <a:rPr b="1" lang="en" sz="1800">
                <a:solidFill>
                  <a:srgbClr val="F7714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F7714D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325" y="1053125"/>
            <a:ext cx="37547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>
              <a:solidFill>
                <a:srgbClr val="F7714D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Audience can be smaller scope.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Think broad, explore new platforms and unique features.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 unique device can provide many possibilities for us to explore. 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95400" y="3408500"/>
            <a:ext cx="895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AA84F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rPr>
              <a:t>Thank You</a:t>
            </a:r>
            <a:endParaRPr b="1" sz="3000">
              <a:solidFill>
                <a:srgbClr val="6AA84F"/>
              </a:solidFill>
              <a:latin typeface="Nothing You Could Do"/>
              <a:ea typeface="Nothing You Could Do"/>
              <a:cs typeface="Nothing You Could Do"/>
              <a:sym typeface="Nothing You Could Do"/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63" y="692075"/>
            <a:ext cx="2808868" cy="252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Statement: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Brandon Kim: 15% Slides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Sylvia Wu: 25%  Logo and Slides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Zhang: 30% Presentation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Ashley Zhou: 30% Presentation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Overall Problem</a:t>
            </a:r>
            <a:endParaRPr>
              <a:solidFill>
                <a:srgbClr val="F7714D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4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Procrastination: </a:t>
            </a:r>
            <a:r>
              <a:rPr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voluntarily delaying a task knowing it is not helpful to do so</a:t>
            </a:r>
            <a:endParaRPr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Procrastination can have many negative impacts on your life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 habitual behavior that needs to be corrected over time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Procrastinators need a way to track what they need to do and encourage them to finish it on time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800" y="1146875"/>
            <a:ext cx="4322301" cy="2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Design Research - </a:t>
            </a:r>
            <a:r>
              <a:rPr lang="en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Interview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9150" y="1304925"/>
            <a:ext cx="44190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Participants - 3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○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Non-procrastinator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○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Low-procrastinator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○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High-procrastinator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675" y="1304925"/>
            <a:ext cx="4192900" cy="2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 Findings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Can’t start on tasks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know how/where to start</a:t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Struggling with things that don’t have deadlines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events, self-achieving, non-required goals</a:t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 planner is not enough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Just an organizing method</a:t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Proxima Nova"/>
              <a:buChar char="○"/>
            </a:pPr>
            <a:r>
              <a:rPr b="1" lang="en"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High-procrastinators have problems following the plan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Tasks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66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Keep Track of The Schedule And What You Finished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a Reward to motivate starting a project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Attend to Necessary Goals/Projects in Order of Pleasantness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Remembering What You Should Do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Daily Reflection: How You Feel About What You Accomplished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Identifying Smaller Goals </a:t>
            </a:r>
            <a:endParaRPr b="1" sz="24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Design Sketch - 1 - </a:t>
            </a:r>
            <a:r>
              <a:rPr lang="en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Mobile Application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0" y="1408450"/>
            <a:ext cx="5438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Design Sketch - 2 - </a:t>
            </a:r>
            <a:r>
              <a:rPr lang="en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Smart Watch Application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50" y="1656250"/>
            <a:ext cx="59436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Design Sketch - 3 - </a:t>
            </a:r>
            <a:r>
              <a:rPr lang="en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Conversational Interface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10128" l="0" r="0" t="7594"/>
          <a:stretch/>
        </p:blipFill>
        <p:spPr>
          <a:xfrm>
            <a:off x="2090075" y="1200450"/>
            <a:ext cx="5067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524" y="2571750"/>
            <a:ext cx="5019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638" y="3829425"/>
            <a:ext cx="47861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71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Design We Selected - </a:t>
            </a:r>
            <a:r>
              <a:rPr lang="en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Smart Watch Application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750" y="2037075"/>
            <a:ext cx="4391550" cy="1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06450" y="1299925"/>
            <a:ext cx="41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Best Portability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○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Carried around more easy than phone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Less Distraction from phone</a:t>
            </a: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Tasks  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○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the “easiest” task among a list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○"/>
            </a:pPr>
            <a:r>
              <a:rPr b="1" lang="en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Make goals more manageable </a:t>
            </a:r>
            <a:endParaRPr b="1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