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illSans-regular.fntdata"/><Relationship Id="rId14" Type="http://schemas.openxmlformats.org/officeDocument/2006/relationships/slide" Target="slides/slide10.xml"/><Relationship Id="rId16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1869553ab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51869553ab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1869553ab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1869553ab_0_5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51869553ab_0_5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51869553ab_0_5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1869553ab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51869553ab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9" name="Google Shape;99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4" name="Google Shape;74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5" name="Google Shape;85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loudclaritie/LambdaMigration" TargetMode="External"/><Relationship Id="rId4" Type="http://schemas.openxmlformats.org/officeDocument/2006/relationships/hyperlink" Target="https://github.com/cloudclaritie/FrameworkDesig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loudclaritie/LambdaMigration" TargetMode="External"/><Relationship Id="rId4" Type="http://schemas.openxmlformats.org/officeDocument/2006/relationships/hyperlink" Target="https://github.com/cloudclaritie/FrameworkDesig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524000" y="11223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b="1" lang="en-US"/>
              <a:t>SELF LEARNING</a:t>
            </a:r>
            <a:endParaRPr/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/>
              <a:t>SELF LEARNING  VIDEOS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Generations of Automation</a:t>
            </a:r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375" y="1877755"/>
            <a:ext cx="8640600" cy="424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START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451579" y="2015732"/>
            <a:ext cx="9603275" cy="3781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None/>
            </a:pPr>
            <a:r>
              <a:rPr lang="en-US" sz="2720"/>
              <a:t>Welcome to Self-Learning Video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20"/>
              <a:buNone/>
            </a:pPr>
            <a:r>
              <a:rPr lang="en-US" sz="2720"/>
              <a:t>I am Kunal Saxena and am back with one more video.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 sz="2720"/>
          </a:p>
          <a:p>
            <a:pPr indent="0" lvl="5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60"/>
              <a:buNone/>
            </a:pPr>
            <a:r>
              <a:rPr lang="en-US" sz="3060"/>
              <a:t>Learning    -     Problem </a:t>
            </a:r>
            <a:endParaRPr/>
          </a:p>
          <a:p>
            <a:pPr indent="0" lvl="5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sz="306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20"/>
              <a:buNone/>
            </a:pPr>
            <a:r>
              <a:rPr lang="en-US" sz="2720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20"/>
              <a:buNone/>
            </a:pPr>
            <a:r>
              <a:rPr lang="en-US" sz="2720"/>
              <a:t>Today We are going to LEARN new thing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PROBLEM / LEARNING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014400" y="2015725"/>
            <a:ext cx="101928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en-US" sz="4800"/>
              <a:t>Automation Framework Design. </a:t>
            </a:r>
            <a:endParaRPr sz="4800"/>
          </a:p>
        </p:txBody>
      </p:sp>
      <p:sp>
        <p:nvSpPr>
          <p:cNvPr id="119" name="Google Shape;119;p15"/>
          <p:cNvSpPr txBox="1"/>
          <p:nvPr/>
        </p:nvSpPr>
        <p:spPr>
          <a:xfrm>
            <a:off x="5852160" y="5735637"/>
            <a:ext cx="6583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Github Location: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https://github.com/cloudclaritie/FrameworkDesign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THEORY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588450" y="2015725"/>
            <a:ext cx="7852200" cy="3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Creating automation suite is different than implementing an automation framework for your product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Good Framework Designing means your task are </a:t>
            </a:r>
            <a:r>
              <a:rPr lang="en-US" sz="2400"/>
              <a:t>independent.</a:t>
            </a:r>
            <a:endParaRPr sz="2400"/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Coding of cases is kept separate and handling logging and reporting is implemented separately.</a:t>
            </a:r>
            <a:endParaRPr sz="2400"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3804" y="2183622"/>
            <a:ext cx="3152045" cy="32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Types of Automation Framework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755100" y="2196300"/>
            <a:ext cx="70170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1" sz="3000"/>
          </a:p>
        </p:txBody>
      </p:sp>
      <p:sp>
        <p:nvSpPr>
          <p:cNvPr id="134" name="Google Shape;134;p17"/>
          <p:cNvSpPr/>
          <p:nvPr/>
        </p:nvSpPr>
        <p:spPr>
          <a:xfrm>
            <a:off x="758325" y="2046850"/>
            <a:ext cx="4567500" cy="957600"/>
          </a:xfrm>
          <a:prstGeom prst="cube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Custom Framework</a:t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1367925" y="3191200"/>
            <a:ext cx="4567500" cy="837000"/>
          </a:xfrm>
          <a:prstGeom prst="cube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Linear  Framework</a:t>
            </a:r>
            <a:endParaRPr b="1" sz="3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6096000" y="2046850"/>
            <a:ext cx="2790300" cy="1949700"/>
          </a:xfrm>
          <a:prstGeom prst="cube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Keyword Driven  Framework</a:t>
            </a:r>
            <a:endParaRPr b="1" sz="3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9064625" y="2338750"/>
            <a:ext cx="2484900" cy="3536100"/>
          </a:xfrm>
          <a:prstGeom prst="can">
            <a:avLst>
              <a:gd fmla="val 25000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Driven Framework </a:t>
            </a:r>
            <a:endParaRPr b="1" sz="3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755100" y="4214950"/>
            <a:ext cx="3738636" cy="1742634"/>
          </a:xfrm>
          <a:prstGeom prst="flowChartMultidocumen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Modular  Framework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4905775" y="4445276"/>
            <a:ext cx="3614922" cy="1512324"/>
          </a:xfrm>
          <a:prstGeom prst="flowChartDocumen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Hybrid Framework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1108675" y="804525"/>
            <a:ext cx="99462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Framework Design Considerations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075" y="1928700"/>
            <a:ext cx="6175575" cy="28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800" y="4673475"/>
            <a:ext cx="6175575" cy="14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8050" y="2006025"/>
            <a:ext cx="1607041" cy="40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4550" y="1924224"/>
            <a:ext cx="1607050" cy="418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/>
          <p:nvPr/>
        </p:nvSpPr>
        <p:spPr>
          <a:xfrm>
            <a:off x="1320275" y="5047575"/>
            <a:ext cx="4146300" cy="1049100"/>
          </a:xfrm>
          <a:prstGeom prst="cube">
            <a:avLst>
              <a:gd fmla="val 25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4. Configuration Parameters            </a:t>
            </a:r>
            <a:endParaRPr b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5. Generic Modules</a:t>
            </a:r>
            <a:endParaRPr sz="2000"/>
          </a:p>
        </p:txBody>
      </p:sp>
      <p:sp>
        <p:nvSpPr>
          <p:cNvPr id="151" name="Google Shape;151;p18"/>
          <p:cNvSpPr/>
          <p:nvPr/>
        </p:nvSpPr>
        <p:spPr>
          <a:xfrm>
            <a:off x="4426050" y="3793875"/>
            <a:ext cx="3216000" cy="1152900"/>
          </a:xfrm>
          <a:prstGeom prst="cube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3. Integration of tools and scripts  </a:t>
            </a:r>
            <a:endParaRPr sz="2000"/>
          </a:p>
        </p:txBody>
      </p:sp>
      <p:sp>
        <p:nvSpPr>
          <p:cNvPr id="152" name="Google Shape;152;p18"/>
          <p:cNvSpPr/>
          <p:nvPr/>
        </p:nvSpPr>
        <p:spPr>
          <a:xfrm>
            <a:off x="1301850" y="1928700"/>
            <a:ext cx="3480900" cy="1423200"/>
          </a:xfrm>
          <a:prstGeom prst="cube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1. Type of Framework	</a:t>
            </a:r>
            <a:endParaRPr b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2. Data Management      </a:t>
            </a:r>
            <a:endParaRPr sz="2000"/>
          </a:p>
        </p:txBody>
      </p:sp>
      <p:sp>
        <p:nvSpPr>
          <p:cNvPr id="153" name="Google Shape;153;p18"/>
          <p:cNvSpPr/>
          <p:nvPr/>
        </p:nvSpPr>
        <p:spPr>
          <a:xfrm>
            <a:off x="8314425" y="2234400"/>
            <a:ext cx="2283300" cy="2889300"/>
          </a:xfrm>
          <a:prstGeom prst="cube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6. Reporting</a:t>
            </a:r>
            <a:endParaRPr b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7. Logging</a:t>
            </a:r>
            <a:endParaRPr b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4325" y="5137425"/>
            <a:ext cx="2111975" cy="6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1108675" y="804525"/>
            <a:ext cx="99462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Points to consider</a:t>
            </a:r>
            <a:endParaRPr sz="3600"/>
          </a:p>
        </p:txBody>
      </p:sp>
      <p:sp>
        <p:nvSpPr>
          <p:cNvPr id="161" name="Google Shape;161;p19"/>
          <p:cNvSpPr txBox="1"/>
          <p:nvPr/>
        </p:nvSpPr>
        <p:spPr>
          <a:xfrm>
            <a:off x="1636625" y="1636625"/>
            <a:ext cx="9764700" cy="4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Easy to learn and easy to execute  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Easy to add new Features / Product.  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Easy to increase / decrease number of cases in regression. 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Easy to maintain Input data for different products.  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Good Logging for each test case.  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Reporting to Stakeholder at each milestone.  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Scaling of your automation suite.  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Easy to Increase / decrease number of system.  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Can plugin script to check performance stats and Accuracy Stats  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Dynamically setup, automation environment in new machine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Proper documentation of Automation Suite 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ctrTitle"/>
          </p:nvPr>
        </p:nvSpPr>
        <p:spPr>
          <a:xfrm>
            <a:off x="1524000" y="11223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b="1" lang="en-US"/>
              <a:t>THANK YOU</a:t>
            </a:r>
            <a:endParaRPr/>
          </a:p>
        </p:txBody>
      </p:sp>
      <p:sp>
        <p:nvSpPr>
          <p:cNvPr id="167" name="Google Shape;167;p20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/>
              <a:t>--KUNAL SAXENA</a:t>
            </a:r>
            <a:endParaRPr sz="4400"/>
          </a:p>
        </p:txBody>
      </p:sp>
      <p:sp>
        <p:nvSpPr>
          <p:cNvPr id="168" name="Google Shape;168;p20"/>
          <p:cNvSpPr txBox="1"/>
          <p:nvPr/>
        </p:nvSpPr>
        <p:spPr>
          <a:xfrm>
            <a:off x="5852160" y="5735637"/>
            <a:ext cx="6583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Github Location: </a:t>
            </a:r>
            <a:r>
              <a:rPr lang="en-US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https://github.com/cloudclaritie/FrameworkDesign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LifeCycle </a:t>
            </a:r>
            <a:r>
              <a:rPr lang="en-US" sz="5400"/>
              <a:t>...</a:t>
            </a:r>
            <a:r>
              <a:rPr lang="en-US" sz="5400"/>
              <a:t>.</a:t>
            </a:r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425" y="1853625"/>
            <a:ext cx="8217130" cy="42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