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GillSa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5845e3d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15845e3d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daa57af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9daa57af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5845e3d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15845e3d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5845e3d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15845e3d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b80dfe8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9b80dfe8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b80dfe8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9b80dfe8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b80dfe8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9b80dfe8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b80dfe8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9b80dfe8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22" Type="http://schemas.openxmlformats.org/officeDocument/2006/relationships/image" Target="../media/image18.png"/><Relationship Id="rId21" Type="http://schemas.openxmlformats.org/officeDocument/2006/relationships/image" Target="../media/image11.png"/><Relationship Id="rId24" Type="http://schemas.openxmlformats.org/officeDocument/2006/relationships/image" Target="../media/image17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26" Type="http://schemas.openxmlformats.org/officeDocument/2006/relationships/image" Target="../media/image16.png"/><Relationship Id="rId25" Type="http://schemas.openxmlformats.org/officeDocument/2006/relationships/image" Target="../media/image33.png"/><Relationship Id="rId28" Type="http://schemas.openxmlformats.org/officeDocument/2006/relationships/image" Target="../media/image29.png"/><Relationship Id="rId27" Type="http://schemas.openxmlformats.org/officeDocument/2006/relationships/image" Target="../media/image19.png"/><Relationship Id="rId5" Type="http://schemas.openxmlformats.org/officeDocument/2006/relationships/image" Target="../media/image46.png"/><Relationship Id="rId6" Type="http://schemas.openxmlformats.org/officeDocument/2006/relationships/image" Target="../media/image2.png"/><Relationship Id="rId29" Type="http://schemas.openxmlformats.org/officeDocument/2006/relationships/image" Target="../media/image28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31" Type="http://schemas.openxmlformats.org/officeDocument/2006/relationships/image" Target="../media/image21.png"/><Relationship Id="rId30" Type="http://schemas.openxmlformats.org/officeDocument/2006/relationships/image" Target="../media/image32.png"/><Relationship Id="rId11" Type="http://schemas.openxmlformats.org/officeDocument/2006/relationships/image" Target="../media/image7.png"/><Relationship Id="rId33" Type="http://schemas.openxmlformats.org/officeDocument/2006/relationships/image" Target="../media/image22.png"/><Relationship Id="rId10" Type="http://schemas.openxmlformats.org/officeDocument/2006/relationships/image" Target="../media/image5.png"/><Relationship Id="rId32" Type="http://schemas.openxmlformats.org/officeDocument/2006/relationships/image" Target="../media/image25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34" Type="http://schemas.openxmlformats.org/officeDocument/2006/relationships/image" Target="../media/image34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17" Type="http://schemas.openxmlformats.org/officeDocument/2006/relationships/image" Target="../media/image23.png"/><Relationship Id="rId16" Type="http://schemas.openxmlformats.org/officeDocument/2006/relationships/image" Target="../media/image24.png"/><Relationship Id="rId19" Type="http://schemas.openxmlformats.org/officeDocument/2006/relationships/image" Target="../media/image30.png"/><Relationship Id="rId1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SELF LEARNING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SELF LEARNING  VIDEOS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What is DevOps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115525" y="2015725"/>
            <a:ext cx="10318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DevOps is …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624175" y="2981800"/>
            <a:ext cx="10236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learning to work in small batches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624175" y="3443275"/>
            <a:ext cx="10318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creating fast feedback loops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624050" y="4325125"/>
            <a:ext cx="10115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continually working to remove waste and make things better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624175" y="3886375"/>
            <a:ext cx="10236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enabling cross-functional collaboration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624050" y="4790950"/>
            <a:ext cx="1023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keep automating redundant task to pace up the process of deployment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665575" y="5272450"/>
            <a:ext cx="1023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… Implement different tools at different stage to ease complexity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736075" y="804525"/>
            <a:ext cx="10318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Finally … </a:t>
            </a:r>
            <a:r>
              <a:rPr lang="en-US" sz="4800"/>
              <a:t>Who is DevOps Engineer?</a:t>
            </a:r>
            <a:endParaRPr sz="5400"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115525" y="2015725"/>
            <a:ext cx="10318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DevOps Engineer is …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115525" y="2829400"/>
            <a:ext cx="1074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Person who is aware of source code management tool e.g git / bitbucket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1115525" y="3290875"/>
            <a:ext cx="10827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Aware of Cloud Service Provider e.g AWS / Azure / Google Cloud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1115675" y="4172725"/>
            <a:ext cx="10623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Hands-on continuous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tool e.g Jenkins / Bamboo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1115675" y="3733975"/>
            <a:ext cx="1074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Knowledge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testing tools e.g Selenium / pytest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1115550" y="4638550"/>
            <a:ext cx="107445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Knowledge of Orchestration tool e.g Ansible / Chef / puppet / Juju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157075" y="5120050"/>
            <a:ext cx="107445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Knowledge of software containerization e.g. docker OR kubernetes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1157075" y="5577250"/>
            <a:ext cx="107445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⇒ Must know Logging and Monitoring tools  e.g. Splunk,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736075" y="804525"/>
            <a:ext cx="10318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Future Plan</a:t>
            </a:r>
            <a:endParaRPr sz="5400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115525" y="2015725"/>
            <a:ext cx="103188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is the introduction of DevOps and Tools we can use for Devops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Going Forward, I will share hands-on session with different tools of DevOps.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Stay Tuned with my Channel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Thank you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ctrTitle"/>
          </p:nvPr>
        </p:nvSpPr>
        <p:spPr>
          <a:xfrm>
            <a:off x="1524000" y="11223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THANK YOU</a:t>
            </a:r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2417780" y="3531204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--KUNAL SAXENA</a:t>
            </a:r>
            <a:endParaRPr sz="4400"/>
          </a:p>
        </p:txBody>
      </p:sp>
      <p:sp>
        <p:nvSpPr>
          <p:cNvPr id="246" name="Google Shape;246;p25"/>
          <p:cNvSpPr txBox="1"/>
          <p:nvPr/>
        </p:nvSpPr>
        <p:spPr>
          <a:xfrm>
            <a:off x="5852160" y="5735637"/>
            <a:ext cx="65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Github Location: https://github.com/cloudclaritie/DevOps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Tools in DevOps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500" y="2852372"/>
            <a:ext cx="4996750" cy="5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500" y="2587564"/>
            <a:ext cx="4996750" cy="109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500" y="2364917"/>
            <a:ext cx="4996750" cy="155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500" y="2283675"/>
            <a:ext cx="4996750" cy="209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0500" y="2283674"/>
            <a:ext cx="4909300" cy="3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8100" y="1886275"/>
            <a:ext cx="6404650" cy="41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START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7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Welcome to Self-Learning Video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I am Kunal Saxena and I am back with one more video.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rPr lang="en-US" sz="3060"/>
              <a:t>Learning    -     Problem </a:t>
            </a:r>
            <a:endParaRPr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06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Today We are going to LEARN about DevOps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DevOps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13" y="1853625"/>
            <a:ext cx="10488175" cy="41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LEARNING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451575" y="2015724"/>
            <a:ext cx="96033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DevOps: 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DevOps is a culture, movement or practice that emphasizes the collaboration and communication between Development and Operations. It aims at establishing a culture and environment where building, testing, and releasing software, can happen rapidly, frequently, and more reliably.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rgbClr val="0090BF"/>
                </a:solidFill>
                <a:latin typeface="Arial"/>
                <a:ea typeface="Arial"/>
                <a:cs typeface="Arial"/>
                <a:sym typeface="Arial"/>
              </a:rPr>
              <a:t>DevOps is about identifying friction and resolving it.</a:t>
            </a:r>
            <a:endParaRPr b="1" sz="1800">
              <a:solidFill>
                <a:srgbClr val="0090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rgbClr val="0090BF"/>
                </a:solidFill>
                <a:latin typeface="Arial"/>
                <a:ea typeface="Arial"/>
                <a:cs typeface="Arial"/>
                <a:sym typeface="Arial"/>
              </a:rPr>
              <a:t>DevOps is about using tool to reduce complexity</a:t>
            </a:r>
            <a:endParaRPr b="1" sz="1800">
              <a:solidFill>
                <a:srgbClr val="0090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rgbClr val="0090BF"/>
                </a:solidFill>
                <a:latin typeface="Arial"/>
                <a:ea typeface="Arial"/>
                <a:cs typeface="Arial"/>
                <a:sym typeface="Arial"/>
              </a:rPr>
              <a:t>DevOps is about collaboration </a:t>
            </a:r>
            <a:endParaRPr b="1" sz="1800">
              <a:solidFill>
                <a:srgbClr val="0090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rgbClr val="0090BF"/>
                </a:solidFill>
                <a:latin typeface="Arial"/>
                <a:ea typeface="Arial"/>
                <a:cs typeface="Arial"/>
                <a:sym typeface="Arial"/>
              </a:rPr>
              <a:t>DevOps is about automating task </a:t>
            </a:r>
            <a:endParaRPr b="1" sz="1800">
              <a:solidFill>
                <a:srgbClr val="0090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Theory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75" y="1853624"/>
            <a:ext cx="4326050" cy="42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03775" y="1853625"/>
            <a:ext cx="2884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1: Plan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Get Requirement, Plan your task using some tool</a:t>
            </a:r>
            <a:endParaRPr sz="12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2: Code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Use source code management tool for  version control and repository	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3: Build 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Software you will use to build your code ... </a:t>
            </a:r>
            <a:endParaRPr sz="12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4: Test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Tool you will use to conduct various test. Unit, Integeraton, System Functional, Load</a:t>
            </a:r>
            <a:r>
              <a:rPr lang="en-US" sz="2400"/>
              <a:t>	</a:t>
            </a:r>
            <a:endParaRPr sz="24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094225" y="1853625"/>
            <a:ext cx="29607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5: Release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Manage Release of  software for deployment. Save it in artifacts repository	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6:</a:t>
            </a:r>
            <a:r>
              <a:rPr lang="en-US" sz="2400"/>
              <a:t> Deploy</a:t>
            </a:r>
            <a:r>
              <a:rPr lang="en-US" sz="2400"/>
              <a:t>	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Deploy your software on single or multiple server using some deployment tool</a:t>
            </a:r>
            <a:endParaRPr sz="12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7: Operate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Manage deployment and configuration  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Step 8: Monitor</a:t>
            </a:r>
            <a:endParaRPr sz="2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continous monitoring of all applications, servers and network		</a:t>
            </a:r>
            <a:endParaRPr sz="24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38" y="1853700"/>
            <a:ext cx="10272725" cy="425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5883700" y="3455925"/>
            <a:ext cx="45000" cy="204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Release Frequently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0" y="2071140"/>
            <a:ext cx="4042350" cy="31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60" y="2178402"/>
            <a:ext cx="4464341" cy="3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5066975" y="3343975"/>
            <a:ext cx="1269600" cy="6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997525" y="5407050"/>
            <a:ext cx="3264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6 months for 1 release having 100 changes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787525" y="5475075"/>
            <a:ext cx="3174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 week for 1 release having 10 changes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051825" y="2597425"/>
            <a:ext cx="72999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Frequent release will give fast feedback to the development team, which in turns helps in better quality of the product.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Tools in DevOps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00" y="1853625"/>
            <a:ext cx="8807075" cy="42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List of Few Tools for DevOps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89525" y="2056800"/>
            <a:ext cx="1081200" cy="485700"/>
          </a:xfrm>
          <a:prstGeom prst="cube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89525" y="2669163"/>
            <a:ext cx="1081200" cy="485700"/>
          </a:xfrm>
          <a:prstGeom prst="cube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Build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89525" y="3281525"/>
            <a:ext cx="1081200" cy="485700"/>
          </a:xfrm>
          <a:prstGeom prst="cube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31638" y="4842200"/>
            <a:ext cx="1081200" cy="485700"/>
          </a:xfrm>
          <a:prstGeom prst="cube">
            <a:avLst>
              <a:gd fmla="val 25000" name="adj"/>
            </a:avLst>
          </a:prstGeom>
          <a:solidFill>
            <a:srgbClr val="45818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Deploy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31638" y="4246938"/>
            <a:ext cx="1081200" cy="485700"/>
          </a:xfrm>
          <a:prstGeom prst="cube">
            <a:avLst>
              <a:gd fmla="val 25000" name="adj"/>
            </a:avLst>
          </a:prstGeom>
          <a:solidFill>
            <a:srgbClr val="45818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Release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87350" y="5441975"/>
            <a:ext cx="1081200" cy="485700"/>
          </a:xfrm>
          <a:prstGeom prst="cube">
            <a:avLst>
              <a:gd fmla="val 25000" name="adj"/>
            </a:avLst>
          </a:prstGeom>
          <a:solidFill>
            <a:srgbClr val="45818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Monitor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092160"/>
            <a:ext cx="803625" cy="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550" y="2061529"/>
            <a:ext cx="14954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400" y="2087888"/>
            <a:ext cx="1093626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4300" y="2033138"/>
            <a:ext cx="1323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175" y="2018860"/>
            <a:ext cx="1295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7613" y="4842200"/>
            <a:ext cx="920938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0935" y="4842200"/>
            <a:ext cx="592827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0688" y="4842198"/>
            <a:ext cx="9714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2825" y="4825575"/>
            <a:ext cx="1133475" cy="49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9325" y="4855460"/>
            <a:ext cx="1247775" cy="46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65438" y="4837425"/>
            <a:ext cx="12001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95500" y="3306385"/>
            <a:ext cx="920950" cy="45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93788" y="3280850"/>
            <a:ext cx="1504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46596" y="3273796"/>
            <a:ext cx="720459" cy="5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59600" y="3304688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10550" y="3285625"/>
            <a:ext cx="134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763175" y="3255221"/>
            <a:ext cx="971400" cy="5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867975" y="3318950"/>
            <a:ext cx="13049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95500" y="2695000"/>
            <a:ext cx="1247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05900" y="2723575"/>
            <a:ext cx="1247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902200" y="2673268"/>
            <a:ext cx="720450" cy="42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771175" y="2652615"/>
            <a:ext cx="1081200" cy="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063425" y="2645862"/>
            <a:ext cx="1371600" cy="4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75975" y="4261200"/>
            <a:ext cx="1266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577325" y="4308825"/>
            <a:ext cx="12668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992500" y="4270725"/>
            <a:ext cx="13716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469813" y="4270025"/>
            <a:ext cx="920950" cy="43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136113" y="5508600"/>
            <a:ext cx="9239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3193975" y="5499325"/>
            <a:ext cx="9715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299438" y="5522900"/>
            <a:ext cx="9810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590938" y="5480025"/>
            <a:ext cx="11334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034850" y="5518125"/>
            <a:ext cx="1428750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0"/>
          <p:cNvCxnSpPr/>
          <p:nvPr/>
        </p:nvCxnSpPr>
        <p:spPr>
          <a:xfrm flipH="1" rot="10800000">
            <a:off x="2011637" y="25145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/>
          <p:nvPr/>
        </p:nvCxnSpPr>
        <p:spPr>
          <a:xfrm flipH="1" rot="10800000">
            <a:off x="2011637" y="31241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 flipH="1" rot="10800000">
            <a:off x="2011637" y="37337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/>
          <p:nvPr/>
        </p:nvCxnSpPr>
        <p:spPr>
          <a:xfrm flipH="1" rot="10800000">
            <a:off x="2011637" y="47243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flipH="1" rot="10800000">
            <a:off x="2011637" y="53339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flipH="1" rot="10800000">
            <a:off x="2011637" y="5867315"/>
            <a:ext cx="91746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Example of </a:t>
            </a:r>
            <a:r>
              <a:rPr lang="en-US" sz="5400"/>
              <a:t>DevOps </a:t>
            </a:r>
            <a:r>
              <a:rPr lang="en-US" sz="5400"/>
              <a:t>Tools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75" y="1853625"/>
            <a:ext cx="8590850" cy="42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981225" y="2133625"/>
            <a:ext cx="77571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We are working on GUI based java project, having 10 servers on staging and 10 servers on production.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Use tool for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versioning and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saving code.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Monitor your production server continously to give feedback back to development team 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