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7" autoAdjust="0"/>
  </p:normalViewPr>
  <p:slideViewPr>
    <p:cSldViewPr snapToGrid="0">
      <p:cViewPr varScale="1">
        <p:scale>
          <a:sx n="84" d="100"/>
          <a:sy n="84" d="100"/>
        </p:scale>
        <p:origin x="10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F688-9954-41BE-9C68-A61E05D50192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E881F-0DA5-4213-9EE2-4EDF18A8E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E881F-0DA5-4213-9EE2-4EDF18A8E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E881F-0DA5-4213-9EE2-4EDF18A8E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5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2B8A-244B-4FC8-9D93-9BE425DB661C}" type="datetimeFigureOut">
              <a:rPr lang="en-US" smtClean="0"/>
              <a:t>2019/03/31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ED8C25A-E972-4F50-A437-5E530B8498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claritie/LambdaMigr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claritie/LambdaMigr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358-F59D-4F96-B457-26CFAD3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Self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E2BB-E523-40B9-85F6-BCA73AFB0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Self Learning  Videos</a:t>
            </a:r>
          </a:p>
        </p:txBody>
      </p:sp>
    </p:spTree>
    <p:extLst>
      <p:ext uri="{BB962C8B-B14F-4D97-AF65-F5344CB8AC3E}">
        <p14:creationId xmlns:p14="http://schemas.microsoft.com/office/powerpoint/2010/main" val="196809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BA40-11C3-4F85-8CC0-24528852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19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Welcome to Self-Learning Video </a:t>
            </a:r>
          </a:p>
          <a:p>
            <a:pPr marL="0" indent="0">
              <a:buNone/>
            </a:pPr>
            <a:r>
              <a:rPr lang="en-US" sz="3200" dirty="0"/>
              <a:t>I am Kunal </a:t>
            </a:r>
            <a:r>
              <a:rPr lang="en-US" sz="3200"/>
              <a:t>Saxena and am </a:t>
            </a:r>
            <a:r>
              <a:rPr lang="en-US" sz="3200" dirty="0"/>
              <a:t>back with one more video. </a:t>
            </a:r>
          </a:p>
          <a:p>
            <a:pPr marL="0" indent="0">
              <a:buNone/>
            </a:pPr>
            <a:endParaRPr lang="en-US" sz="3200" dirty="0"/>
          </a:p>
          <a:p>
            <a:pPr marL="2286000" lvl="5" indent="0">
              <a:buNone/>
            </a:pPr>
            <a:r>
              <a:rPr lang="en-US" sz="3600" dirty="0"/>
              <a:t>Learning    -     Problem </a:t>
            </a:r>
          </a:p>
          <a:p>
            <a:pPr marL="2286000" lvl="5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Today I am going to solve one PROBLEM</a:t>
            </a:r>
          </a:p>
        </p:txBody>
      </p:sp>
    </p:spTree>
    <p:extLst>
      <p:ext uri="{BB962C8B-B14F-4D97-AF65-F5344CB8AC3E}">
        <p14:creationId xmlns:p14="http://schemas.microsoft.com/office/powerpoint/2010/main" val="8801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How to move multiple AWS lambda from one region to another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A6612-E0A8-465B-B0A2-01EAEB317B4F}"/>
              </a:ext>
            </a:extLst>
          </p:cNvPr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Location: https://github.com/cloudclaritie/LambdaMigration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There are no explicit options in AWS CLI or console to migrate Lambda functions from one region to another</a:t>
            </a:r>
          </a:p>
          <a:p>
            <a:pPr lvl="0"/>
            <a:r>
              <a:rPr lang="en-US" dirty="0"/>
              <a:t>Only way is to export and then import a Lambda function in another region.</a:t>
            </a:r>
          </a:p>
          <a:p>
            <a:pPr lvl="0"/>
            <a:r>
              <a:rPr lang="en-US" dirty="0"/>
              <a:t>Exporting the lambda function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downloading the AWS SAM file 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downloading the deployment package, by going into the “Actions” tab on the top of lambda console and then clicking on “Export Function” option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Downloading using CLI and than uploading on different region. </a:t>
            </a:r>
          </a:p>
        </p:txBody>
      </p:sp>
    </p:spTree>
    <p:extLst>
      <p:ext uri="{BB962C8B-B14F-4D97-AF65-F5344CB8AC3E}">
        <p14:creationId xmlns:p14="http://schemas.microsoft.com/office/powerpoint/2010/main" val="9244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Hands-on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dive directly into hands-on: I will use CLI to solve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1959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643-8D55-49F3-A8A3-278DDE1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CFC7E-ABB8-4BC0-A890-2CA7BAC9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711" y="2015732"/>
            <a:ext cx="9946144" cy="3859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To List all Functions: </a:t>
            </a:r>
            <a:endParaRPr lang="en-US" sz="2600" dirty="0"/>
          </a:p>
          <a:p>
            <a:pPr marL="457200" lvl="1" indent="0">
              <a:buNone/>
            </a:pPr>
            <a:r>
              <a:rPr lang="en-US" sz="2200" dirty="0" err="1"/>
              <a:t>aws</a:t>
            </a:r>
            <a:r>
              <a:rPr lang="en-US" sz="2200" dirty="0"/>
              <a:t> lambda list-functions</a:t>
            </a:r>
          </a:p>
          <a:p>
            <a:pPr marL="0" indent="0">
              <a:buNone/>
            </a:pPr>
            <a:r>
              <a:rPr lang="en-US" sz="2600" b="1" dirty="0"/>
              <a:t>To Download Lambda: </a:t>
            </a:r>
            <a:endParaRPr lang="en-US" sz="2600" dirty="0"/>
          </a:p>
          <a:p>
            <a:pPr marL="457200" lvl="1" indent="0">
              <a:buNone/>
            </a:pPr>
            <a:r>
              <a:rPr lang="en-US" sz="2200" dirty="0" err="1"/>
              <a:t>aws</a:t>
            </a:r>
            <a:r>
              <a:rPr lang="en-US" sz="2200" dirty="0"/>
              <a:t> lambda get-function --function-name </a:t>
            </a:r>
            <a:r>
              <a:rPr lang="en-US" sz="2200" dirty="0" err="1"/>
              <a:t>helloworld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r>
              <a:rPr lang="en-US" sz="2200" dirty="0" err="1"/>
              <a:t>aws</a:t>
            </a:r>
            <a:r>
              <a:rPr lang="en-US" sz="2200" dirty="0"/>
              <a:t> lambda get-function --function-name </a:t>
            </a:r>
            <a:r>
              <a:rPr lang="en-US" sz="2200" dirty="0" err="1"/>
              <a:t>helloworld</a:t>
            </a:r>
            <a:r>
              <a:rPr lang="en-US" sz="2200" dirty="0"/>
              <a:t> \</a:t>
            </a:r>
          </a:p>
          <a:p>
            <a:pPr marL="457200" lvl="1" indent="0">
              <a:buNone/>
            </a:pPr>
            <a:r>
              <a:rPr lang="en-US" sz="2200" dirty="0"/>
              <a:t>--query '</a:t>
            </a:r>
            <a:r>
              <a:rPr lang="en-US" sz="2200" dirty="0" err="1"/>
              <a:t>Code.Location</a:t>
            </a:r>
            <a:r>
              <a:rPr lang="en-US" sz="2200" dirty="0"/>
              <a:t>' | </a:t>
            </a:r>
            <a:r>
              <a:rPr lang="en-US" sz="2200" dirty="0" err="1"/>
              <a:t>xargs</a:t>
            </a:r>
            <a:r>
              <a:rPr lang="en-US" sz="2200" dirty="0"/>
              <a:t> </a:t>
            </a:r>
            <a:r>
              <a:rPr lang="en-US" sz="2200" dirty="0" err="1"/>
              <a:t>wget</a:t>
            </a:r>
            <a:r>
              <a:rPr lang="en-US" sz="2200" dirty="0"/>
              <a:t> -O helloworld.zip</a:t>
            </a:r>
          </a:p>
          <a:p>
            <a:pPr marL="0" indent="0">
              <a:buNone/>
            </a:pPr>
            <a:r>
              <a:rPr lang="en-US" sz="2600" b="1" dirty="0"/>
              <a:t>To Upload Lambda: </a:t>
            </a:r>
            <a:endParaRPr lang="en-US" sz="2600" dirty="0"/>
          </a:p>
          <a:p>
            <a:pPr marL="457200" lvl="1" indent="0">
              <a:buNone/>
            </a:pPr>
            <a:r>
              <a:rPr lang="en-US" sz="2200" dirty="0" err="1"/>
              <a:t>aws</a:t>
            </a:r>
            <a:r>
              <a:rPr lang="en-US" sz="2200" dirty="0"/>
              <a:t> lambda create-function --function-name </a:t>
            </a:r>
            <a:r>
              <a:rPr lang="en-US" sz="2200" b="1" dirty="0" err="1"/>
              <a:t>helloworld</a:t>
            </a:r>
            <a:r>
              <a:rPr lang="en-US" sz="2200" dirty="0"/>
              <a:t> \</a:t>
            </a:r>
          </a:p>
          <a:p>
            <a:pPr marL="457200" lvl="1" indent="0">
              <a:buNone/>
            </a:pPr>
            <a:r>
              <a:rPr lang="en-US" sz="2200" dirty="0"/>
              <a:t>--zip-file fileb://</a:t>
            </a:r>
            <a:r>
              <a:rPr lang="en-US" sz="2200" b="1" dirty="0"/>
              <a:t>function.zip</a:t>
            </a:r>
            <a:r>
              <a:rPr lang="en-US" sz="2200" dirty="0"/>
              <a:t> --handler </a:t>
            </a:r>
            <a:r>
              <a:rPr lang="en-US" sz="2200" dirty="0" err="1"/>
              <a:t>index.handler</a:t>
            </a:r>
            <a:r>
              <a:rPr lang="en-US" sz="2200" dirty="0"/>
              <a:t> --runtime nodejs8.10 \</a:t>
            </a:r>
          </a:p>
          <a:p>
            <a:pPr marL="457200" lvl="1" indent="0">
              <a:buNone/>
            </a:pPr>
            <a:r>
              <a:rPr lang="en-US" sz="2200" dirty="0"/>
              <a:t>--role </a:t>
            </a:r>
            <a:r>
              <a:rPr lang="en-US" sz="2200" dirty="0" err="1"/>
              <a:t>arn:aws:iam</a:t>
            </a:r>
            <a:r>
              <a:rPr lang="en-US" sz="2200" dirty="0"/>
              <a:t>:: </a:t>
            </a:r>
            <a:r>
              <a:rPr lang="en-US" sz="2200" b="1" dirty="0"/>
              <a:t>155184495185</a:t>
            </a:r>
            <a:r>
              <a:rPr lang="en-US" sz="2200" dirty="0"/>
              <a:t>:role/lambda-cli-rol</a:t>
            </a:r>
            <a:r>
              <a:rPr lang="en-US" sz="2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0996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7358-F59D-4F96-B457-26CFAD3B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E2BB-E523-40B9-85F6-BCA73AFB0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--Kunal </a:t>
            </a:r>
            <a:r>
              <a:rPr lang="en-US" sz="4400" dirty="0" err="1"/>
              <a:t>saxena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A46DE-E365-487B-9432-B074A9B81613}"/>
              </a:ext>
            </a:extLst>
          </p:cNvPr>
          <p:cNvSpPr txBox="1"/>
          <p:nvPr/>
        </p:nvSpPr>
        <p:spPr>
          <a:xfrm>
            <a:off x="5852160" y="5735637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Location: https://github.com/cloudclaritie/LambdaMigration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4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766</TotalTime>
  <Words>258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Self learning</vt:lpstr>
      <vt:lpstr>Start</vt:lpstr>
      <vt:lpstr>PROBLEM</vt:lpstr>
      <vt:lpstr>Theory</vt:lpstr>
      <vt:lpstr>Hands-on</vt:lpstr>
      <vt:lpstr>command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learning</dc:title>
  <dc:creator>Kunal Saxena</dc:creator>
  <cp:lastModifiedBy>Kunal Saxena</cp:lastModifiedBy>
  <cp:revision>24</cp:revision>
  <dcterms:created xsi:type="dcterms:W3CDTF">2019-03-28T21:35:05Z</dcterms:created>
  <dcterms:modified xsi:type="dcterms:W3CDTF">2019-04-01T01:30:47Z</dcterms:modified>
</cp:coreProperties>
</file>