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7" autoAdjust="0"/>
  </p:normalViewPr>
  <p:slideViewPr>
    <p:cSldViewPr snapToGrid="0">
      <p:cViewPr varScale="1">
        <p:scale>
          <a:sx n="84" d="100"/>
          <a:sy n="8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1F688-9954-41BE-9C68-A61E05D50192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E881F-0DA5-4213-9EE2-4EDF18A8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E881F-0DA5-4213-9EE2-4EDF18A8E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E881F-0DA5-4213-9EE2-4EDF18A8E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3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5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2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8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5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2B8A-244B-4FC8-9D93-9BE425DB661C}" type="datetimeFigureOut">
              <a:rPr lang="en-US" smtClean="0"/>
              <a:t>2019/04/02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claritie/LambdaMigr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claritie/LambdaMigr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7358-F59D-4F96-B457-26CFAD3B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Self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E2BB-E523-40B9-85F6-BCA73AFB0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Self Learning  Videos</a:t>
            </a:r>
          </a:p>
        </p:txBody>
      </p:sp>
    </p:spTree>
    <p:extLst>
      <p:ext uri="{BB962C8B-B14F-4D97-AF65-F5344CB8AC3E}">
        <p14:creationId xmlns:p14="http://schemas.microsoft.com/office/powerpoint/2010/main" val="196809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BA40-11C3-4F85-8CC0-245288524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819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Welcome to Self-Learning Video </a:t>
            </a:r>
          </a:p>
          <a:p>
            <a:pPr marL="0" indent="0">
              <a:buNone/>
            </a:pPr>
            <a:r>
              <a:rPr lang="en-US" sz="3200" dirty="0"/>
              <a:t>I am Kunal Saxena and am back with one more video. </a:t>
            </a:r>
          </a:p>
          <a:p>
            <a:pPr marL="0" indent="0">
              <a:buNone/>
            </a:pPr>
            <a:endParaRPr lang="en-US" sz="3200" dirty="0"/>
          </a:p>
          <a:p>
            <a:pPr marL="2286000" lvl="5" indent="0">
              <a:buNone/>
            </a:pPr>
            <a:r>
              <a:rPr lang="en-US" sz="3600" dirty="0"/>
              <a:t>Learning    -     Problem </a:t>
            </a:r>
          </a:p>
          <a:p>
            <a:pPr marL="2286000" lvl="5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Today we are going to Learn new thing</a:t>
            </a:r>
          </a:p>
        </p:txBody>
      </p:sp>
    </p:spTree>
    <p:extLst>
      <p:ext uri="{BB962C8B-B14F-4D97-AF65-F5344CB8AC3E}">
        <p14:creationId xmlns:p14="http://schemas.microsoft.com/office/powerpoint/2010/main" val="88010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Learn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FC7E-ABB8-4BC0-A890-2CA7BAC9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How to spawn an instance in AWS.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A6612-E0A8-465B-B0A2-01EAEB317B4F}"/>
              </a:ext>
            </a:extLst>
          </p:cNvPr>
          <p:cNvSpPr txBox="1"/>
          <p:nvPr/>
        </p:nvSpPr>
        <p:spPr>
          <a:xfrm>
            <a:off x="5852160" y="5735637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Location: https://github.com/cloudclaritie/LambdaMigration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FC7E-ABB8-4BC0-A890-2CA7BAC9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Spawn a Instance or VM (Virtual Machine) following things should be known:</a:t>
            </a:r>
          </a:p>
          <a:p>
            <a:pPr lvl="1"/>
            <a:r>
              <a:rPr lang="en-US" dirty="0"/>
              <a:t>AMI (Amazon Machine Image)</a:t>
            </a:r>
          </a:p>
          <a:p>
            <a:pPr lvl="1"/>
            <a:r>
              <a:rPr lang="en-US" dirty="0"/>
              <a:t>Instance Type</a:t>
            </a:r>
          </a:p>
          <a:p>
            <a:pPr lvl="1"/>
            <a:r>
              <a:rPr lang="en-US" dirty="0"/>
              <a:t>Instance Details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Security Group</a:t>
            </a:r>
          </a:p>
          <a:p>
            <a:pPr lvl="1"/>
            <a:r>
              <a:rPr lang="en-US" dirty="0" err="1"/>
              <a:t>KeyPair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 To create first Image you don’t need to know anything. </a:t>
            </a:r>
          </a:p>
        </p:txBody>
      </p:sp>
    </p:spTree>
    <p:extLst>
      <p:ext uri="{BB962C8B-B14F-4D97-AF65-F5344CB8AC3E}">
        <p14:creationId xmlns:p14="http://schemas.microsoft.com/office/powerpoint/2010/main" val="9244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Hands-on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FC7E-ABB8-4BC0-A890-2CA7BAC9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dive directly into hands-on. </a:t>
            </a:r>
          </a:p>
        </p:txBody>
      </p:sp>
    </p:spTree>
    <p:extLst>
      <p:ext uri="{BB962C8B-B14F-4D97-AF65-F5344CB8AC3E}">
        <p14:creationId xmlns:p14="http://schemas.microsoft.com/office/powerpoint/2010/main" val="119594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command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FC7E-ABB8-4BC0-A890-2CA7BAC9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711" y="2015732"/>
            <a:ext cx="9946144" cy="385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To Launch Instance: </a:t>
            </a:r>
            <a:endParaRPr lang="en-US" sz="2600" dirty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err="1"/>
              <a:t>aws</a:t>
            </a:r>
            <a:r>
              <a:rPr lang="en-US" altLang="en-US" sz="2800" dirty="0"/>
              <a:t> ec2 run-instances \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 --image-id </a:t>
            </a:r>
            <a:r>
              <a:rPr lang="en-US" altLang="en-US" sz="2800" dirty="0" err="1"/>
              <a:t>ami-xxxxxxxx</a:t>
            </a:r>
            <a:r>
              <a:rPr lang="en-US" altLang="en-US" sz="2800" dirty="0"/>
              <a:t> \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 --count 1 \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  --instance-type t2.micro \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  --key-name </a:t>
            </a:r>
            <a:r>
              <a:rPr lang="en-US" altLang="en-US" sz="2800" dirty="0" err="1"/>
              <a:t>MyKeyPair</a:t>
            </a:r>
            <a:r>
              <a:rPr lang="en-US" altLang="en-US" sz="2800" dirty="0"/>
              <a:t> \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  --security-group-ids sg-9hd5rf8 \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  --subnet-id subnet-45yr729e \</a:t>
            </a:r>
          </a:p>
        </p:txBody>
      </p:sp>
    </p:spTree>
    <p:extLst>
      <p:ext uri="{BB962C8B-B14F-4D97-AF65-F5344CB8AC3E}">
        <p14:creationId xmlns:p14="http://schemas.microsoft.com/office/powerpoint/2010/main" val="130996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7358-F59D-4F96-B457-26CFAD3B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E2BB-E523-40B9-85F6-BCA73AFB0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--Kunal </a:t>
            </a:r>
            <a:r>
              <a:rPr lang="en-US" sz="4400" dirty="0" err="1"/>
              <a:t>saxena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A46DE-E365-487B-9432-B074A9B81613}"/>
              </a:ext>
            </a:extLst>
          </p:cNvPr>
          <p:cNvSpPr txBox="1"/>
          <p:nvPr/>
        </p:nvSpPr>
        <p:spPr>
          <a:xfrm>
            <a:off x="5852160" y="5735637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Location: https://github.com/cloudclaritie/LambdaMigration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43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981</TotalTime>
  <Words>164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Self learning</vt:lpstr>
      <vt:lpstr>Start</vt:lpstr>
      <vt:lpstr>Learn</vt:lpstr>
      <vt:lpstr>Theory</vt:lpstr>
      <vt:lpstr>Hands-on</vt:lpstr>
      <vt:lpstr>command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learning</dc:title>
  <dc:creator>Kunal Saxena</dc:creator>
  <cp:lastModifiedBy>Kunal Saxena</cp:lastModifiedBy>
  <cp:revision>30</cp:revision>
  <dcterms:created xsi:type="dcterms:W3CDTF">2019-03-28T21:35:05Z</dcterms:created>
  <dcterms:modified xsi:type="dcterms:W3CDTF">2019-04-03T02:52:19Z</dcterms:modified>
</cp:coreProperties>
</file>