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Gill Sans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GillSans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Gill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7a17d0279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57a17d0279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7a17d0279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57a17d0279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7a17d0279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57a17d0279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57a17d0279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7a17d0279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57a17d0279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7a17d0279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57a17d0279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" name="Google Shape;24;p2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2" name="Google Shape;92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9" name="Google Shape;99;p12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" name="Google Shape;31;p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8" name="Google Shape;38;p4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" name="Google Shape;46;p5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4" name="Google Shape;74;p9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7" name="Google Shape;77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0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5" name="Google Shape;85;p10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cloudclaritie/LambdaMigration" TargetMode="External"/><Relationship Id="rId4" Type="http://schemas.openxmlformats.org/officeDocument/2006/relationships/hyperlink" Target="https://github.com/cloudclaritie/LambdaMigr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cloudclaritie/LambdaMigration" TargetMode="External"/><Relationship Id="rId4" Type="http://schemas.openxmlformats.org/officeDocument/2006/relationships/hyperlink" Target="https://github.com/cloudclaritie/LambdaMigration" TargetMode="External"/><Relationship Id="rId5" Type="http://schemas.openxmlformats.org/officeDocument/2006/relationships/hyperlink" Target="https://github.com/cloudclaritie/LambdaMigra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ctrTitle"/>
          </p:nvPr>
        </p:nvSpPr>
        <p:spPr>
          <a:xfrm>
            <a:off x="1524000" y="11223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b="1" lang="en-US"/>
              <a:t>SELF LEARNING</a:t>
            </a:r>
            <a:endParaRPr/>
          </a:p>
        </p:txBody>
      </p:sp>
      <p:sp>
        <p:nvSpPr>
          <p:cNvPr id="106" name="Google Shape;106;p13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/>
              <a:t>SELF LEARNING  VIDEOS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ill Sans"/>
              <a:buNone/>
            </a:pPr>
            <a:r>
              <a:rPr lang="en-US" sz="5400"/>
              <a:t>Command Details</a:t>
            </a:r>
            <a:endParaRPr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1271150" y="2015725"/>
            <a:ext cx="9895800" cy="40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Permission of file: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	chmod 700 file_name.txt 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The first number translates to permissions by the owner. The second is permissions for the group. The third is permissions for everyone.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Number          Perms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  0              ---          no permissions			  1           --x          executable only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  2              -w-          writable only			  3           -wx          writable and executable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  4              r---         readable only			 5            r-x          readable and executable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  6              rw-          readable and writable		 7            rwx          readable, writable, and executable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ill Sans"/>
              <a:buNone/>
            </a:pPr>
            <a:r>
              <a:rPr lang="en-US" sz="5400"/>
              <a:t>Command Details</a:t>
            </a:r>
            <a:endParaRPr/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1451575" y="2015724"/>
            <a:ext cx="9603300" cy="40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The ‘wc‘ command without passing any parameter will display a basic result of ”tecmint.txt‘ file. The three numbers shown below are 12 (number of lines), 16 (number of words) and 112 (number of bytes) of the file.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wc [option] &lt;file_name&gt; 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wc -l : Prints the number of lines in a file.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wc -w : prints the number of words in a file.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wc -c : Displays the count of bytes in a file.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wc -m : prints the count of characters from a file.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wc -L : prints only the length of the longest line in a file.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ctrTitle"/>
          </p:nvPr>
        </p:nvSpPr>
        <p:spPr>
          <a:xfrm>
            <a:off x="1524000" y="11223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b="1" lang="en-US"/>
              <a:t>THANK YOU</a:t>
            </a:r>
            <a:endParaRPr/>
          </a:p>
        </p:txBody>
      </p:sp>
      <p:sp>
        <p:nvSpPr>
          <p:cNvPr id="176" name="Google Shape;176;p24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/>
              <a:t>--KUNAL SAXENA</a:t>
            </a:r>
            <a:endParaRPr sz="4400"/>
          </a:p>
        </p:txBody>
      </p:sp>
      <p:sp>
        <p:nvSpPr>
          <p:cNvPr id="177" name="Google Shape;177;p24"/>
          <p:cNvSpPr txBox="1"/>
          <p:nvPr/>
        </p:nvSpPr>
        <p:spPr>
          <a:xfrm>
            <a:off x="5852160" y="5735637"/>
            <a:ext cx="6583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Github Location: https://github.com/cloudclaritie/</a:t>
            </a:r>
            <a:r>
              <a:rPr lang="en-US" sz="18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ShellScripting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ill Sans"/>
              <a:buNone/>
            </a:pPr>
            <a:r>
              <a:rPr lang="en-US" sz="5400"/>
              <a:t>START</a:t>
            </a:r>
            <a:endParaRPr/>
          </a:p>
        </p:txBody>
      </p:sp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1451579" y="2015732"/>
            <a:ext cx="9603275" cy="3781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None/>
            </a:pPr>
            <a:r>
              <a:rPr lang="en-US" sz="2720"/>
              <a:t>Welcome to Self-Learning Video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720"/>
              <a:buNone/>
            </a:pPr>
            <a:r>
              <a:rPr lang="en-US" sz="2720"/>
              <a:t>I am Kunal Saxena and I am back with one more video.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 sz="2720"/>
          </a:p>
          <a:p>
            <a:pPr indent="0" lvl="5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060"/>
              <a:buNone/>
            </a:pPr>
            <a:r>
              <a:rPr lang="en-US" sz="3060"/>
              <a:t>Learning    -     Problem </a:t>
            </a:r>
            <a:endParaRPr/>
          </a:p>
          <a:p>
            <a:pPr indent="0" lvl="5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060"/>
              <a:buNone/>
            </a:pPr>
            <a:r>
              <a:t/>
            </a:r>
            <a:endParaRPr sz="306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720"/>
              <a:buNone/>
            </a:pPr>
            <a:r>
              <a:rPr lang="en-US" sz="2720"/>
              <a:t>Today We are going to LEARN new thing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ill Sans"/>
              <a:buNone/>
            </a:pPr>
            <a:r>
              <a:rPr lang="en-US" sz="5400"/>
              <a:t>PROBLEM / LEARNING</a:t>
            </a:r>
            <a:endParaRPr/>
          </a:p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Basics of Unix and first step towards shell scripting 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/>
          </a:p>
        </p:txBody>
      </p:sp>
      <p:sp>
        <p:nvSpPr>
          <p:cNvPr id="119" name="Google Shape;119;p15"/>
          <p:cNvSpPr txBox="1"/>
          <p:nvPr/>
        </p:nvSpPr>
        <p:spPr>
          <a:xfrm>
            <a:off x="5852160" y="5735637"/>
            <a:ext cx="6583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Github Location: https://github.com/cloudclaritie/ShellScr</a:t>
            </a:r>
            <a:r>
              <a:rPr lang="en-US" sz="18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i</a:t>
            </a:r>
            <a:r>
              <a:rPr b="0" i="0" lang="en-US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pting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ill Sans"/>
              <a:buNone/>
            </a:pPr>
            <a:r>
              <a:rPr lang="en-US" sz="5400"/>
              <a:t>THEORY</a:t>
            </a:r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1506249" y="2070375"/>
            <a:ext cx="61341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Will brief on few of the basic commands:</a:t>
            </a:r>
            <a:endParaRPr/>
          </a:p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5900" lvl="0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echo</a:t>
            </a:r>
            <a:endParaRPr/>
          </a:p>
          <a:p>
            <a:pPr indent="-215900" lvl="0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man</a:t>
            </a:r>
            <a:endParaRPr/>
          </a:p>
          <a:p>
            <a:pPr indent="-215900" lvl="0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pwd, ls </a:t>
            </a:r>
            <a:endParaRPr/>
          </a:p>
          <a:p>
            <a:pPr indent="-215900" lvl="0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cd </a:t>
            </a:r>
            <a:endParaRPr/>
          </a:p>
          <a:p>
            <a:pPr indent="-215900" lvl="0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vi / touch</a:t>
            </a:r>
            <a:endParaRPr/>
          </a:p>
          <a:p>
            <a:pPr indent="-228600" lvl="0" marL="6858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chmod</a:t>
            </a:r>
            <a:endParaRPr/>
          </a:p>
          <a:p>
            <a:pPr indent="-215900" lvl="0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cp </a:t>
            </a:r>
            <a:endParaRPr/>
          </a:p>
          <a:p>
            <a:pPr indent="-215900" lvl="0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mv</a:t>
            </a:r>
            <a:endParaRPr/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6437852" y="2414125"/>
            <a:ext cx="46170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5900" lvl="0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view</a:t>
            </a:r>
            <a:endParaRPr/>
          </a:p>
          <a:p>
            <a:pPr indent="-228600" lvl="1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more, less, head, tail</a:t>
            </a:r>
            <a:endParaRPr/>
          </a:p>
          <a:p>
            <a:pPr indent="-215900" lvl="0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Search ( grep ) </a:t>
            </a:r>
            <a:endParaRPr/>
          </a:p>
          <a:p>
            <a:pPr indent="-215900" lvl="0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cat </a:t>
            </a:r>
            <a:endParaRPr/>
          </a:p>
          <a:p>
            <a:pPr indent="-215900" lvl="0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Delete files</a:t>
            </a:r>
            <a:endParaRPr/>
          </a:p>
          <a:p>
            <a:pPr indent="-215900" lvl="0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Create Directory</a:t>
            </a:r>
            <a:endParaRPr/>
          </a:p>
          <a:p>
            <a:pPr indent="-215900" lvl="0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Delete Directory</a:t>
            </a:r>
            <a:endParaRPr/>
          </a:p>
          <a:p>
            <a:pPr indent="-215900" lvl="0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word count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ill Sans"/>
              <a:buNone/>
            </a:pPr>
            <a:r>
              <a:rPr lang="en-US" sz="5400"/>
              <a:t>COMMAND</a:t>
            </a:r>
            <a:endParaRPr/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2366178" y="1988400"/>
            <a:ext cx="6969300" cy="3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1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70"/>
              <a:buNone/>
            </a:pPr>
            <a:r>
              <a:rPr b="1" lang="en-US" sz="2210"/>
              <a:t>Command 		Usage</a:t>
            </a:r>
            <a:endParaRPr b="1" sz="2210"/>
          </a:p>
          <a:p>
            <a:pPr indent="45720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70"/>
              <a:buNone/>
            </a:pPr>
            <a:r>
              <a:rPr b="1" lang="en-US" sz="2210"/>
              <a:t>echo			echo “Hello World” </a:t>
            </a:r>
            <a:endParaRPr b="1" sz="2210"/>
          </a:p>
          <a:p>
            <a:pPr indent="45720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70"/>
              <a:buNone/>
            </a:pPr>
            <a:r>
              <a:rPr b="1" lang="en-US" sz="2210"/>
              <a:t>man			 man cp</a:t>
            </a:r>
            <a:endParaRPr b="1" sz="2210"/>
          </a:p>
          <a:p>
            <a:pPr indent="45720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70"/>
              <a:buNone/>
            </a:pPr>
            <a:r>
              <a:rPr b="1" lang="en-US" sz="2210"/>
              <a:t>pwd			pwd </a:t>
            </a:r>
            <a:endParaRPr b="1" sz="2210"/>
          </a:p>
          <a:p>
            <a:pPr indent="45720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70"/>
              <a:buNone/>
            </a:pPr>
            <a:r>
              <a:rPr b="1" lang="en-US" sz="2210"/>
              <a:t>ls 				ls   or    ls -ltr </a:t>
            </a:r>
            <a:endParaRPr b="1" sz="2210"/>
          </a:p>
          <a:p>
            <a:pPr indent="45720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70"/>
              <a:buFont typeface="Arial"/>
              <a:buNone/>
            </a:pPr>
            <a:r>
              <a:rPr b="1" lang="en-US" sz="2210"/>
              <a:t>cd				cd &lt;dir_name&gt;    or     cd - 	</a:t>
            </a:r>
            <a:endParaRPr b="1" sz="2210"/>
          </a:p>
          <a:p>
            <a:pPr indent="45720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70"/>
              <a:buFont typeface="Arial"/>
              <a:buNone/>
            </a:pPr>
            <a:r>
              <a:rPr b="1" lang="en-US" sz="2210"/>
              <a:t>touch			touch &lt;file_name&gt; </a:t>
            </a:r>
            <a:endParaRPr b="1" sz="2210"/>
          </a:p>
          <a:p>
            <a:pPr indent="45720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70"/>
              <a:buFont typeface="Arial"/>
              <a:buNone/>
            </a:pPr>
            <a:r>
              <a:rPr b="1" lang="en-US" sz="2210"/>
              <a:t>chmod			chmod 770 &lt;file_name&gt; </a:t>
            </a:r>
            <a:endParaRPr b="1" sz="2210"/>
          </a:p>
          <a:p>
            <a:pPr indent="45720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70"/>
              <a:buFont typeface="Arial"/>
              <a:buNone/>
            </a:pPr>
            <a:r>
              <a:rPr b="1" lang="en-US" sz="2210"/>
              <a:t>cp 				cp source destination </a:t>
            </a:r>
            <a:endParaRPr b="1" sz="2210"/>
          </a:p>
          <a:p>
            <a:pPr indent="45720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70"/>
              <a:buFont typeface="Arial"/>
              <a:buNone/>
            </a:pPr>
            <a:r>
              <a:rPr b="1" lang="en-US" sz="2210"/>
              <a:t>mv				mv source destination </a:t>
            </a:r>
            <a:endParaRPr b="1" sz="2210"/>
          </a:p>
          <a:p>
            <a:pPr indent="45720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70"/>
              <a:buFont typeface="Arial"/>
              <a:buNone/>
            </a:pPr>
            <a:r>
              <a:t/>
            </a:r>
            <a:endParaRPr b="1" sz="2210"/>
          </a:p>
          <a:p>
            <a:pPr indent="45720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b="1" sz="2210"/>
          </a:p>
          <a:p>
            <a:pPr indent="45720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b="1" sz="2210"/>
          </a:p>
          <a:p>
            <a:pPr indent="45720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b="1" sz="2210"/>
          </a:p>
          <a:p>
            <a:pPr indent="0" lvl="1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b="1" sz="2210"/>
          </a:p>
          <a:p>
            <a:pPr indent="0" lvl="1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b="1" sz="221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ill Sans"/>
              <a:buNone/>
            </a:pPr>
            <a:r>
              <a:rPr lang="en-US" sz="5400"/>
              <a:t>COMMAND</a:t>
            </a:r>
            <a:endParaRPr/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2366178" y="1988400"/>
            <a:ext cx="6969300" cy="3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1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70"/>
              <a:buNone/>
            </a:pPr>
            <a:r>
              <a:rPr b="1" lang="en-US" sz="2210"/>
              <a:t>Command 		Usage</a:t>
            </a:r>
            <a:endParaRPr b="1" sz="2210"/>
          </a:p>
          <a:p>
            <a:pPr indent="45720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70"/>
              <a:buFont typeface="Arial"/>
              <a:buNone/>
            </a:pPr>
            <a:r>
              <a:rPr b="1" lang="en-US" sz="2210"/>
              <a:t>rm				rm &lt;file_name&gt;	</a:t>
            </a:r>
            <a:endParaRPr b="1" sz="2210"/>
          </a:p>
          <a:p>
            <a:pPr indent="45720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70"/>
              <a:buFont typeface="Arial"/>
              <a:buNone/>
            </a:pPr>
            <a:r>
              <a:rPr b="1" lang="en-US" sz="2210"/>
              <a:t>mkdir			mkdir  &lt;dir_name&gt; </a:t>
            </a:r>
            <a:endParaRPr b="1" sz="2210"/>
          </a:p>
          <a:p>
            <a:pPr indent="45720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70"/>
              <a:buFont typeface="Arial"/>
              <a:buNone/>
            </a:pPr>
            <a:r>
              <a:rPr b="1" lang="en-US" sz="2210"/>
              <a:t>rmdir			rmdir  &lt;dir_name&gt; </a:t>
            </a:r>
            <a:endParaRPr b="1" sz="2210"/>
          </a:p>
          <a:p>
            <a:pPr indent="45720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70"/>
              <a:buFont typeface="Arial"/>
              <a:buNone/>
            </a:pPr>
            <a:r>
              <a:rPr b="1" lang="en-US" sz="2210"/>
              <a:t>head/tail		head -5 &lt;file_name&gt; </a:t>
            </a:r>
            <a:endParaRPr b="1" sz="2210"/>
          </a:p>
          <a:p>
            <a:pPr indent="45720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70"/>
              <a:buFont typeface="Arial"/>
              <a:buNone/>
            </a:pPr>
            <a:r>
              <a:rPr b="1" lang="en-US" sz="2210"/>
              <a:t>				tail -f &lt;file_name&gt; </a:t>
            </a:r>
            <a:endParaRPr b="1" sz="2210"/>
          </a:p>
          <a:p>
            <a:pPr indent="45720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70"/>
              <a:buFont typeface="Arial"/>
              <a:buNone/>
            </a:pPr>
            <a:r>
              <a:rPr b="1" lang="en-US" sz="2210"/>
              <a:t>grep			grep -i “Kunal” &lt;file_name&gt; </a:t>
            </a:r>
            <a:endParaRPr b="1" sz="2210"/>
          </a:p>
          <a:p>
            <a:pPr indent="45720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70"/>
              <a:buNone/>
            </a:pPr>
            <a:r>
              <a:rPr b="1" lang="en-US" sz="2210"/>
              <a:t>wc				wc -l &lt;file_name&gt; </a:t>
            </a:r>
            <a:endParaRPr b="1" sz="2210"/>
          </a:p>
          <a:p>
            <a:pPr indent="45720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70"/>
              <a:buNone/>
            </a:pPr>
            <a:r>
              <a:rPr b="1" lang="en-US" sz="2210"/>
              <a:t>cat				cat &lt;file_name&gt; </a:t>
            </a:r>
            <a:endParaRPr b="1" sz="2210"/>
          </a:p>
          <a:p>
            <a:pPr indent="45720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b="1" sz="2210"/>
          </a:p>
          <a:p>
            <a:pPr indent="0" lvl="1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b="1" sz="2210"/>
          </a:p>
          <a:p>
            <a:pPr indent="0" lvl="1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b="1" sz="22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ill Sans"/>
              <a:buNone/>
            </a:pPr>
            <a:r>
              <a:rPr lang="en-US" sz="5400"/>
              <a:t>HANDS-ON</a:t>
            </a:r>
            <a:endParaRPr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Let’s go directly to the command prompt and see how these commands are executed.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ill Sans"/>
              <a:buNone/>
            </a:pPr>
            <a:r>
              <a:rPr lang="en-US" sz="5400"/>
              <a:t>TASK</a:t>
            </a:r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TASK : Write Script to ….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Check current path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Create a dir name </a:t>
            </a:r>
            <a:r>
              <a:rPr b="1" lang="en-US"/>
              <a:t>Kunal</a:t>
            </a:r>
            <a:endParaRPr b="1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Go inside  directory name </a:t>
            </a:r>
            <a:r>
              <a:rPr b="1" lang="en-US"/>
              <a:t>Kunal</a:t>
            </a:r>
            <a:endParaRPr b="1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Create a new file called </a:t>
            </a:r>
            <a:r>
              <a:rPr b="1" lang="en-US"/>
              <a:t>test</a:t>
            </a:r>
            <a:endParaRPr b="1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Change file permission to 700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Copy data file in new directory created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Search how many lines are available with word “file” in the sentence in data file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Find total number of lines in data file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ill Sans"/>
              <a:buNone/>
            </a:pPr>
            <a:r>
              <a:rPr lang="en-US" sz="5400"/>
              <a:t>Command Details</a:t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1451575" y="2015724"/>
            <a:ext cx="9603300" cy="40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list files in directory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ls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-a     list all files, including those starting with a "."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-d     list directories like other files, rather than displaying their contents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-k     list file sizes in kilobytes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-l     long (verbose) format � show permissions, ownership, size, and modification date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-t     sort the listing according to modification time (most recently modified files first)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-X     sort the files according to file extension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-1     display the listing in 1 column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