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"/>
  </p:notesMasterIdLst>
  <p:sldIdLst>
    <p:sldId id="264" r:id="rId2"/>
    <p:sldId id="265" r:id="rId3"/>
    <p:sldId id="26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52BB4-4BDD-4E4C-AC9D-15F585D10217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A9E73-976B-4B28-A10B-2BAAA158D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04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3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47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5411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97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4159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394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46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73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5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78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80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79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53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94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61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62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6CA1-3EBC-4EE1-AE5B-0B187655905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70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kubernetes-engine/docs/how-to/ip-alias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sdk/gcloud/reference/compute/routers/crea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9394-D2F5-381A-06FA-25D29D0C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177599" cy="763989"/>
          </a:xfrm>
        </p:spPr>
        <p:txBody>
          <a:bodyPr>
            <a:normAutofit/>
          </a:bodyPr>
          <a:lstStyle/>
          <a:p>
            <a:r>
              <a:rPr lang="en-US" dirty="0"/>
              <a:t>Alias IP ranges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B72E88-B46B-5F9A-4784-0F0803705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658" y="969485"/>
            <a:ext cx="10333822" cy="507187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Google Cloud alias IP ranges let you assign ranges of internal IP addresses as aliases to a virtual machine's (VM) network interfaces. </a:t>
            </a: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This is useful if you have multiple services running on a VM and you want to assign each service a different IP address.</a:t>
            </a:r>
            <a:endParaRPr lang="en-US" sz="24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Alias IP ranges also work with </a:t>
            </a:r>
            <a:r>
              <a:rPr lang="en-US" sz="2400" b="0" i="0" dirty="0">
                <a:effectLst/>
                <a:latin typeface="Roboto" panose="02000000000000000000" pitchFamily="2" charset="0"/>
                <a:hlinkClick r:id="rId2"/>
              </a:rPr>
              <a:t>GKE Pods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You can allocate alias IP ranges from that primary range, or you can add a secondary range to the subnet and allocate alias IP ranges from the secondary range.</a:t>
            </a: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Using IP aliasing, you can configure multiple internal IP addresses, representing containers or applications hosted in a VM, without having to define a separate network interface.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5894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9394-D2F5-381A-06FA-25D29D0C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177599" cy="763989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FB2EE-A14E-542A-B8DA-4E34645B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7183B0-3B16-D2F6-FDB0-8EDB8102B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886121"/>
            <a:ext cx="10567609" cy="549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7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9394-D2F5-381A-06FA-25D29D0C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177599" cy="763989"/>
          </a:xfrm>
        </p:spPr>
        <p:txBody>
          <a:bodyPr>
            <a:normAutofit/>
          </a:bodyPr>
          <a:lstStyle/>
          <a:p>
            <a:r>
              <a:rPr lang="en-US" dirty="0"/>
              <a:t>Key Benefits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B72E88-B46B-5F9A-4784-0F0803705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658" y="969485"/>
            <a:ext cx="10333822" cy="507187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When alias IP ranges are configured, Google Cloud automatically installs Virtual Private Cloud (VPC) network routes for primary and alias IP ranges for the subnet of the primary network interface.</a:t>
            </a: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When container IP addresses are allocated by Google Cloud, validation processes in Google Cloud ensure that container pod IP addresses do not conflict with VM IP addresses.</a:t>
            </a:r>
          </a:p>
          <a:p>
            <a:pPr algn="l"/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Alias IP addresses can be announced by 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hlinkClick r:id="rId2"/>
              </a:rPr>
              <a:t>Cloud Router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to an on-premises network connected via VPN or Interconnect.</a:t>
            </a: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There are advantages to allocating alias IP ranges from a secondary CIDR range. By allocating from a range separate from the range used for primary IP addresses, you can separate infrastructure (VMs) from services (containers).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537099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2481</TotalTime>
  <Words>248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Roboto</vt:lpstr>
      <vt:lpstr>Trebuchet MS</vt:lpstr>
      <vt:lpstr>Wingdings 3</vt:lpstr>
      <vt:lpstr>Facet</vt:lpstr>
      <vt:lpstr>Alias IP ranges</vt:lpstr>
      <vt:lpstr>Example</vt:lpstr>
      <vt:lpstr>Key 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 Policies</dc:title>
  <dc:creator>ROHAN MADAN</dc:creator>
  <cp:lastModifiedBy>ROHAN MADAN</cp:lastModifiedBy>
  <cp:revision>60</cp:revision>
  <dcterms:created xsi:type="dcterms:W3CDTF">2023-01-18T10:29:04Z</dcterms:created>
  <dcterms:modified xsi:type="dcterms:W3CDTF">2024-10-13T12:33:49Z</dcterms:modified>
</cp:coreProperties>
</file>