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6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95997-E945-4970-AB39-28D45AE38268}" v="16" dt="2025-06-12T17:21:26.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MADAN" userId="60365df6-8cef-4ac2-a2ad-91c410f51528" providerId="ADAL" clId="{5512E85D-86CB-4239-97D0-A3B69D257AF8}"/>
    <pc:docChg chg="undo custSel delSld modSld">
      <pc:chgData name="ROHAN MADAN" userId="60365df6-8cef-4ac2-a2ad-91c410f51528" providerId="ADAL" clId="{5512E85D-86CB-4239-97D0-A3B69D257AF8}" dt="2025-06-13T07:20:29.748" v="153" actId="20577"/>
      <pc:docMkLst>
        <pc:docMk/>
      </pc:docMkLst>
      <pc:sldChg chg="modSp mod">
        <pc:chgData name="ROHAN MADAN" userId="60365df6-8cef-4ac2-a2ad-91c410f51528" providerId="ADAL" clId="{5512E85D-86CB-4239-97D0-A3B69D257AF8}" dt="2025-06-13T07:20:29.748" v="153" actId="20577"/>
        <pc:sldMkLst>
          <pc:docMk/>
          <pc:sldMk cId="214595514" sldId="262"/>
        </pc:sldMkLst>
        <pc:spChg chg="mod">
          <ac:chgData name="ROHAN MADAN" userId="60365df6-8cef-4ac2-a2ad-91c410f51528" providerId="ADAL" clId="{5512E85D-86CB-4239-97D0-A3B69D257AF8}" dt="2025-06-13T07:20:29.748" v="153" actId="20577"/>
          <ac:spMkLst>
            <pc:docMk/>
            <pc:sldMk cId="214595514" sldId="262"/>
            <ac:spMk id="2" creationId="{DD119394-D2F5-381A-06FA-25D29D0C7E4B}"/>
          </ac:spMkLst>
        </pc:spChg>
        <pc:spChg chg="mod">
          <ac:chgData name="ROHAN MADAN" userId="60365df6-8cef-4ac2-a2ad-91c410f51528" providerId="ADAL" clId="{5512E85D-86CB-4239-97D0-A3B69D257AF8}" dt="2025-06-13T07:07:11.533" v="119" actId="108"/>
          <ac:spMkLst>
            <pc:docMk/>
            <pc:sldMk cId="214595514" sldId="262"/>
            <ac:spMk id="15" creationId="{218845F0-0CB0-5F3C-13FE-6D926E37D3F8}"/>
          </ac:spMkLst>
        </pc:spChg>
      </pc:sldChg>
      <pc:sldChg chg="addSp delSp modSp mod">
        <pc:chgData name="ROHAN MADAN" userId="60365df6-8cef-4ac2-a2ad-91c410f51528" providerId="ADAL" clId="{5512E85D-86CB-4239-97D0-A3B69D257AF8}" dt="2025-06-13T06:57:25.350" v="70" actId="14100"/>
        <pc:sldMkLst>
          <pc:docMk/>
          <pc:sldMk cId="2789952524" sldId="267"/>
        </pc:sldMkLst>
        <pc:picChg chg="add mod">
          <ac:chgData name="ROHAN MADAN" userId="60365df6-8cef-4ac2-a2ad-91c410f51528" providerId="ADAL" clId="{5512E85D-86CB-4239-97D0-A3B69D257AF8}" dt="2025-06-13T06:57:25.350" v="70" actId="14100"/>
          <ac:picMkLst>
            <pc:docMk/>
            <pc:sldMk cId="2789952524" sldId="267"/>
            <ac:picMk id="3" creationId="{D677E46B-CCB9-8473-0B42-34A40585165E}"/>
          </ac:picMkLst>
        </pc:picChg>
        <pc:picChg chg="del">
          <ac:chgData name="ROHAN MADAN" userId="60365df6-8cef-4ac2-a2ad-91c410f51528" providerId="ADAL" clId="{5512E85D-86CB-4239-97D0-A3B69D257AF8}" dt="2025-06-13T06:57:12.041" v="64" actId="478"/>
          <ac:picMkLst>
            <pc:docMk/>
            <pc:sldMk cId="2789952524" sldId="267"/>
            <ac:picMk id="6" creationId="{367848CF-F86E-ADE1-273E-41B0B64DECD7}"/>
          </ac:picMkLst>
        </pc:picChg>
      </pc:sldChg>
      <pc:sldChg chg="del">
        <pc:chgData name="ROHAN MADAN" userId="60365df6-8cef-4ac2-a2ad-91c410f51528" providerId="ADAL" clId="{5512E85D-86CB-4239-97D0-A3B69D257AF8}" dt="2025-06-13T07:07:29.685" v="123" actId="2696"/>
        <pc:sldMkLst>
          <pc:docMk/>
          <pc:sldMk cId="3383764506" sldId="270"/>
        </pc:sldMkLst>
      </pc:sldChg>
      <pc:sldChg chg="del">
        <pc:chgData name="ROHAN MADAN" userId="60365df6-8cef-4ac2-a2ad-91c410f51528" providerId="ADAL" clId="{5512E85D-86CB-4239-97D0-A3B69D257AF8}" dt="2025-06-13T07:07:32.818" v="124" actId="2696"/>
        <pc:sldMkLst>
          <pc:docMk/>
          <pc:sldMk cId="2207318153" sldId="271"/>
        </pc:sldMkLst>
      </pc:sldChg>
      <pc:sldChg chg="del">
        <pc:chgData name="ROHAN MADAN" userId="60365df6-8cef-4ac2-a2ad-91c410f51528" providerId="ADAL" clId="{5512E85D-86CB-4239-97D0-A3B69D257AF8}" dt="2025-06-13T07:07:21.695" v="120" actId="2696"/>
        <pc:sldMkLst>
          <pc:docMk/>
          <pc:sldMk cId="30096796" sldId="272"/>
        </pc:sldMkLst>
      </pc:sldChg>
      <pc:sldChg chg="del">
        <pc:chgData name="ROHAN MADAN" userId="60365df6-8cef-4ac2-a2ad-91c410f51528" providerId="ADAL" clId="{5512E85D-86CB-4239-97D0-A3B69D257AF8}" dt="2025-06-13T07:07:26.206" v="122" actId="2696"/>
        <pc:sldMkLst>
          <pc:docMk/>
          <pc:sldMk cId="527066877" sldId="273"/>
        </pc:sldMkLst>
      </pc:sldChg>
      <pc:sldChg chg="del">
        <pc:chgData name="ROHAN MADAN" userId="60365df6-8cef-4ac2-a2ad-91c410f51528" providerId="ADAL" clId="{5512E85D-86CB-4239-97D0-A3B69D257AF8}" dt="2025-06-13T07:07:35.783" v="125" actId="2696"/>
        <pc:sldMkLst>
          <pc:docMk/>
          <pc:sldMk cId="280318715" sldId="275"/>
        </pc:sldMkLst>
      </pc:sldChg>
      <pc:sldChg chg="del">
        <pc:chgData name="ROHAN MADAN" userId="60365df6-8cef-4ac2-a2ad-91c410f51528" providerId="ADAL" clId="{5512E85D-86CB-4239-97D0-A3B69D257AF8}" dt="2025-06-13T07:07:24.639" v="121" actId="2696"/>
        <pc:sldMkLst>
          <pc:docMk/>
          <pc:sldMk cId="4049214790" sldId="276"/>
        </pc:sldMkLst>
      </pc:sldChg>
    </pc:docChg>
  </pc:docChgLst>
  <pc:docChgLst>
    <pc:chgData name="ROHAN MADAN" userId="60365df6-8cef-4ac2-a2ad-91c410f51528" providerId="ADAL" clId="{4AA95997-E945-4970-AB39-28D45AE38268}"/>
    <pc:docChg chg="undo custSel addSld delSld modSld sldOrd">
      <pc:chgData name="ROHAN MADAN" userId="60365df6-8cef-4ac2-a2ad-91c410f51528" providerId="ADAL" clId="{4AA95997-E945-4970-AB39-28D45AE38268}" dt="2025-06-12T17:22:07.686" v="693" actId="47"/>
      <pc:docMkLst>
        <pc:docMk/>
      </pc:docMkLst>
      <pc:sldChg chg="modSp mod">
        <pc:chgData name="ROHAN MADAN" userId="60365df6-8cef-4ac2-a2ad-91c410f51528" providerId="ADAL" clId="{4AA95997-E945-4970-AB39-28D45AE38268}" dt="2025-06-12T14:00:20.115" v="78" actId="20577"/>
        <pc:sldMkLst>
          <pc:docMk/>
          <pc:sldMk cId="214595514" sldId="262"/>
        </pc:sldMkLst>
        <pc:spChg chg="mod">
          <ac:chgData name="ROHAN MADAN" userId="60365df6-8cef-4ac2-a2ad-91c410f51528" providerId="ADAL" clId="{4AA95997-E945-4970-AB39-28D45AE38268}" dt="2025-06-12T14:00:20.115" v="78" actId="20577"/>
          <ac:spMkLst>
            <pc:docMk/>
            <pc:sldMk cId="214595514" sldId="262"/>
            <ac:spMk id="2" creationId="{DD119394-D2F5-381A-06FA-25D29D0C7E4B}"/>
          </ac:spMkLst>
        </pc:spChg>
        <pc:spChg chg="mod">
          <ac:chgData name="ROHAN MADAN" userId="60365df6-8cef-4ac2-a2ad-91c410f51528" providerId="ADAL" clId="{4AA95997-E945-4970-AB39-28D45AE38268}" dt="2025-06-12T13:37:06.465" v="67" actId="20577"/>
          <ac:spMkLst>
            <pc:docMk/>
            <pc:sldMk cId="214595514" sldId="262"/>
            <ac:spMk id="15" creationId="{218845F0-0CB0-5F3C-13FE-6D926E37D3F8}"/>
          </ac:spMkLst>
        </pc:spChg>
      </pc:sldChg>
      <pc:sldChg chg="addSp delSp modSp mod ord">
        <pc:chgData name="ROHAN MADAN" userId="60365df6-8cef-4ac2-a2ad-91c410f51528" providerId="ADAL" clId="{4AA95997-E945-4970-AB39-28D45AE38268}" dt="2025-06-12T17:00:27.776" v="568"/>
        <pc:sldMkLst>
          <pc:docMk/>
          <pc:sldMk cId="2789952524" sldId="267"/>
        </pc:sldMkLst>
        <pc:spChg chg="del mod">
          <ac:chgData name="ROHAN MADAN" userId="60365df6-8cef-4ac2-a2ad-91c410f51528" providerId="ADAL" clId="{4AA95997-E945-4970-AB39-28D45AE38268}" dt="2025-06-12T14:30:38.817" v="175" actId="21"/>
          <ac:spMkLst>
            <pc:docMk/>
            <pc:sldMk cId="2789952524" sldId="267"/>
            <ac:spMk id="2" creationId="{DD119394-D2F5-381A-06FA-25D29D0C7E4B}"/>
          </ac:spMkLst>
        </pc:spChg>
        <pc:spChg chg="del mod">
          <ac:chgData name="ROHAN MADAN" userId="60365df6-8cef-4ac2-a2ad-91c410f51528" providerId="ADAL" clId="{4AA95997-E945-4970-AB39-28D45AE38268}" dt="2025-06-12T14:30:28.783" v="159"/>
          <ac:spMkLst>
            <pc:docMk/>
            <pc:sldMk cId="2789952524" sldId="267"/>
            <ac:spMk id="4" creationId="{BBC32A9A-E192-2639-B8F5-5DF9545D4CBE}"/>
          </ac:spMkLst>
        </pc:spChg>
        <pc:picChg chg="del">
          <ac:chgData name="ROHAN MADAN" userId="60365df6-8cef-4ac2-a2ad-91c410f51528" providerId="ADAL" clId="{4AA95997-E945-4970-AB39-28D45AE38268}" dt="2025-06-12T14:00:24.749" v="79" actId="478"/>
          <ac:picMkLst>
            <pc:docMk/>
            <pc:sldMk cId="2789952524" sldId="267"/>
            <ac:picMk id="5" creationId="{CD621A50-C944-BDC3-6228-93BD39D78350}"/>
          </ac:picMkLst>
        </pc:picChg>
        <pc:picChg chg="add mod">
          <ac:chgData name="ROHAN MADAN" userId="60365df6-8cef-4ac2-a2ad-91c410f51528" providerId="ADAL" clId="{4AA95997-E945-4970-AB39-28D45AE38268}" dt="2025-06-12T14:30:40.294" v="176" actId="1076"/>
          <ac:picMkLst>
            <pc:docMk/>
            <pc:sldMk cId="2789952524" sldId="267"/>
            <ac:picMk id="6" creationId="{367848CF-F86E-ADE1-273E-41B0B64DECD7}"/>
          </ac:picMkLst>
        </pc:picChg>
      </pc:sldChg>
      <pc:sldChg chg="del">
        <pc:chgData name="ROHAN MADAN" userId="60365df6-8cef-4ac2-a2ad-91c410f51528" providerId="ADAL" clId="{4AA95997-E945-4970-AB39-28D45AE38268}" dt="2025-06-12T17:22:05.264" v="692" actId="47"/>
        <pc:sldMkLst>
          <pc:docMk/>
          <pc:sldMk cId="1234020717" sldId="268"/>
        </pc:sldMkLst>
      </pc:sldChg>
      <pc:sldChg chg="modSp mod ord">
        <pc:chgData name="ROHAN MADAN" userId="60365df6-8cef-4ac2-a2ad-91c410f51528" providerId="ADAL" clId="{4AA95997-E945-4970-AB39-28D45AE38268}" dt="2025-06-12T14:36:09.164" v="266"/>
        <pc:sldMkLst>
          <pc:docMk/>
          <pc:sldMk cId="3383764506" sldId="270"/>
        </pc:sldMkLst>
        <pc:spChg chg="mod">
          <ac:chgData name="ROHAN MADAN" userId="60365df6-8cef-4ac2-a2ad-91c410f51528" providerId="ADAL" clId="{4AA95997-E945-4970-AB39-28D45AE38268}" dt="2025-06-12T14:26:52.806" v="136" actId="20577"/>
          <ac:spMkLst>
            <pc:docMk/>
            <pc:sldMk cId="3383764506" sldId="270"/>
            <ac:spMk id="2" creationId="{DD119394-D2F5-381A-06FA-25D29D0C7E4B}"/>
          </ac:spMkLst>
        </pc:spChg>
        <pc:spChg chg="mod">
          <ac:chgData name="ROHAN MADAN" userId="60365df6-8cef-4ac2-a2ad-91c410f51528" providerId="ADAL" clId="{4AA95997-E945-4970-AB39-28D45AE38268}" dt="2025-06-12T14:32:32.350" v="213" actId="108"/>
          <ac:spMkLst>
            <pc:docMk/>
            <pc:sldMk cId="3383764506" sldId="270"/>
            <ac:spMk id="4" creationId="{BBC32A9A-E192-2639-B8F5-5DF9545D4CBE}"/>
          </ac:spMkLst>
        </pc:spChg>
      </pc:sldChg>
      <pc:sldChg chg="addSp modSp mod ord">
        <pc:chgData name="ROHAN MADAN" userId="60365df6-8cef-4ac2-a2ad-91c410f51528" providerId="ADAL" clId="{4AA95997-E945-4970-AB39-28D45AE38268}" dt="2025-06-12T15:39:33.573" v="410"/>
        <pc:sldMkLst>
          <pc:docMk/>
          <pc:sldMk cId="2207318153" sldId="271"/>
        </pc:sldMkLst>
        <pc:spChg chg="mod">
          <ac:chgData name="ROHAN MADAN" userId="60365df6-8cef-4ac2-a2ad-91c410f51528" providerId="ADAL" clId="{4AA95997-E945-4970-AB39-28D45AE38268}" dt="2025-06-12T14:32:17.916" v="211" actId="20577"/>
          <ac:spMkLst>
            <pc:docMk/>
            <pc:sldMk cId="2207318153" sldId="271"/>
            <ac:spMk id="2" creationId="{DD119394-D2F5-381A-06FA-25D29D0C7E4B}"/>
          </ac:spMkLst>
        </pc:spChg>
        <pc:spChg chg="add">
          <ac:chgData name="ROHAN MADAN" userId="60365df6-8cef-4ac2-a2ad-91c410f51528" providerId="ADAL" clId="{4AA95997-E945-4970-AB39-28D45AE38268}" dt="2025-06-12T14:34:11.473" v="258"/>
          <ac:spMkLst>
            <pc:docMk/>
            <pc:sldMk cId="2207318153" sldId="271"/>
            <ac:spMk id="3" creationId="{D7E223B5-84CE-B960-384F-552BCAA14D64}"/>
          </ac:spMkLst>
        </pc:spChg>
        <pc:spChg chg="mod">
          <ac:chgData name="ROHAN MADAN" userId="60365df6-8cef-4ac2-a2ad-91c410f51528" providerId="ADAL" clId="{4AA95997-E945-4970-AB39-28D45AE38268}" dt="2025-06-12T15:39:33.573" v="410"/>
          <ac:spMkLst>
            <pc:docMk/>
            <pc:sldMk cId="2207318153" sldId="271"/>
            <ac:spMk id="4" creationId="{BBC32A9A-E192-2639-B8F5-5DF9545D4CBE}"/>
          </ac:spMkLst>
        </pc:spChg>
        <pc:spChg chg="add">
          <ac:chgData name="ROHAN MADAN" userId="60365df6-8cef-4ac2-a2ad-91c410f51528" providerId="ADAL" clId="{4AA95997-E945-4970-AB39-28D45AE38268}" dt="2025-06-12T14:34:20.207" v="260"/>
          <ac:spMkLst>
            <pc:docMk/>
            <pc:sldMk cId="2207318153" sldId="271"/>
            <ac:spMk id="5" creationId="{B3844E74-F6D8-E5BA-5CF2-EE2B74A16C9E}"/>
          </ac:spMkLst>
        </pc:spChg>
      </pc:sldChg>
      <pc:sldChg chg="modSp mod ord">
        <pc:chgData name="ROHAN MADAN" userId="60365df6-8cef-4ac2-a2ad-91c410f51528" providerId="ADAL" clId="{4AA95997-E945-4970-AB39-28D45AE38268}" dt="2025-06-12T15:31:00.653" v="397" actId="20577"/>
        <pc:sldMkLst>
          <pc:docMk/>
          <pc:sldMk cId="30096796" sldId="272"/>
        </pc:sldMkLst>
        <pc:spChg chg="mod">
          <ac:chgData name="ROHAN MADAN" userId="60365df6-8cef-4ac2-a2ad-91c410f51528" providerId="ADAL" clId="{4AA95997-E945-4970-AB39-28D45AE38268}" dt="2025-06-12T14:36:29.390" v="329" actId="20577"/>
          <ac:spMkLst>
            <pc:docMk/>
            <pc:sldMk cId="30096796" sldId="272"/>
            <ac:spMk id="2" creationId="{DD119394-D2F5-381A-06FA-25D29D0C7E4B}"/>
          </ac:spMkLst>
        </pc:spChg>
        <pc:spChg chg="mod">
          <ac:chgData name="ROHAN MADAN" userId="60365df6-8cef-4ac2-a2ad-91c410f51528" providerId="ADAL" clId="{4AA95997-E945-4970-AB39-28D45AE38268}" dt="2025-06-12T15:31:00.653" v="397" actId="20577"/>
          <ac:spMkLst>
            <pc:docMk/>
            <pc:sldMk cId="30096796" sldId="272"/>
            <ac:spMk id="4" creationId="{BBC32A9A-E192-2639-B8F5-5DF9545D4CBE}"/>
          </ac:spMkLst>
        </pc:spChg>
      </pc:sldChg>
      <pc:sldChg chg="addSp modSp mod ord">
        <pc:chgData name="ROHAN MADAN" userId="60365df6-8cef-4ac2-a2ad-91c410f51528" providerId="ADAL" clId="{4AA95997-E945-4970-AB39-28D45AE38268}" dt="2025-06-12T17:05:03.743" v="676"/>
        <pc:sldMkLst>
          <pc:docMk/>
          <pc:sldMk cId="527066877" sldId="273"/>
        </pc:sldMkLst>
        <pc:spChg chg="mod">
          <ac:chgData name="ROHAN MADAN" userId="60365df6-8cef-4ac2-a2ad-91c410f51528" providerId="ADAL" clId="{4AA95997-E945-4970-AB39-28D45AE38268}" dt="2025-06-12T16:38:59.105" v="527" actId="20577"/>
          <ac:spMkLst>
            <pc:docMk/>
            <pc:sldMk cId="527066877" sldId="273"/>
            <ac:spMk id="2" creationId="{DD119394-D2F5-381A-06FA-25D29D0C7E4B}"/>
          </ac:spMkLst>
        </pc:spChg>
        <pc:spChg chg="add">
          <ac:chgData name="ROHAN MADAN" userId="60365df6-8cef-4ac2-a2ad-91c410f51528" providerId="ADAL" clId="{4AA95997-E945-4970-AB39-28D45AE38268}" dt="2025-06-12T16:47:08.086" v="544"/>
          <ac:spMkLst>
            <pc:docMk/>
            <pc:sldMk cId="527066877" sldId="273"/>
            <ac:spMk id="3" creationId="{30AFED54-E3F5-1861-F35C-DF7E281C48B9}"/>
          </ac:spMkLst>
        </pc:spChg>
        <pc:spChg chg="mod">
          <ac:chgData name="ROHAN MADAN" userId="60365df6-8cef-4ac2-a2ad-91c410f51528" providerId="ADAL" clId="{4AA95997-E945-4970-AB39-28D45AE38268}" dt="2025-06-12T17:00:04.424" v="564" actId="5793"/>
          <ac:spMkLst>
            <pc:docMk/>
            <pc:sldMk cId="527066877" sldId="273"/>
            <ac:spMk id="4" creationId="{BBC32A9A-E192-2639-B8F5-5DF9545D4CBE}"/>
          </ac:spMkLst>
        </pc:spChg>
        <pc:spChg chg="add">
          <ac:chgData name="ROHAN MADAN" userId="60365df6-8cef-4ac2-a2ad-91c410f51528" providerId="ADAL" clId="{4AA95997-E945-4970-AB39-28D45AE38268}" dt="2025-06-12T16:47:21.622" v="545"/>
          <ac:spMkLst>
            <pc:docMk/>
            <pc:sldMk cId="527066877" sldId="273"/>
            <ac:spMk id="5" creationId="{3B3DA494-941A-207E-C7A4-73E935DAEA32}"/>
          </ac:spMkLst>
        </pc:spChg>
        <pc:spChg chg="add">
          <ac:chgData name="ROHAN MADAN" userId="60365df6-8cef-4ac2-a2ad-91c410f51528" providerId="ADAL" clId="{4AA95997-E945-4970-AB39-28D45AE38268}" dt="2025-06-12T16:48:03.805" v="548"/>
          <ac:spMkLst>
            <pc:docMk/>
            <pc:sldMk cId="527066877" sldId="273"/>
            <ac:spMk id="6" creationId="{BF816BE0-E98D-BC4B-1089-C0A1264387F4}"/>
          </ac:spMkLst>
        </pc:spChg>
      </pc:sldChg>
      <pc:sldChg chg="del">
        <pc:chgData name="ROHAN MADAN" userId="60365df6-8cef-4ac2-a2ad-91c410f51528" providerId="ADAL" clId="{4AA95997-E945-4970-AB39-28D45AE38268}" dt="2025-06-12T17:22:07.686" v="693" actId="47"/>
        <pc:sldMkLst>
          <pc:docMk/>
          <pc:sldMk cId="808522934" sldId="274"/>
        </pc:sldMkLst>
      </pc:sldChg>
      <pc:sldChg chg="addSp modSp add mod">
        <pc:chgData name="ROHAN MADAN" userId="60365df6-8cef-4ac2-a2ad-91c410f51528" providerId="ADAL" clId="{4AA95997-E945-4970-AB39-28D45AE38268}" dt="2025-06-12T16:29:28.156" v="489" actId="20577"/>
        <pc:sldMkLst>
          <pc:docMk/>
          <pc:sldMk cId="280318715" sldId="275"/>
        </pc:sldMkLst>
        <pc:spChg chg="mod">
          <ac:chgData name="ROHAN MADAN" userId="60365df6-8cef-4ac2-a2ad-91c410f51528" providerId="ADAL" clId="{4AA95997-E945-4970-AB39-28D45AE38268}" dt="2025-06-12T15:39:55.315" v="418" actId="20577"/>
          <ac:spMkLst>
            <pc:docMk/>
            <pc:sldMk cId="280318715" sldId="275"/>
            <ac:spMk id="2" creationId="{E2B99BA5-3D8D-54AF-FE4D-99E82BCC20A4}"/>
          </ac:spMkLst>
        </pc:spChg>
        <pc:spChg chg="add">
          <ac:chgData name="ROHAN MADAN" userId="60365df6-8cef-4ac2-a2ad-91c410f51528" providerId="ADAL" clId="{4AA95997-E945-4970-AB39-28D45AE38268}" dt="2025-06-12T15:41:10.251" v="445"/>
          <ac:spMkLst>
            <pc:docMk/>
            <pc:sldMk cId="280318715" sldId="275"/>
            <ac:spMk id="3" creationId="{C048EED0-4D8D-EECF-7EBC-E93AF6BE82F1}"/>
          </ac:spMkLst>
        </pc:spChg>
        <pc:spChg chg="mod">
          <ac:chgData name="ROHAN MADAN" userId="60365df6-8cef-4ac2-a2ad-91c410f51528" providerId="ADAL" clId="{4AA95997-E945-4970-AB39-28D45AE38268}" dt="2025-06-12T16:29:28.156" v="489" actId="20577"/>
          <ac:spMkLst>
            <pc:docMk/>
            <pc:sldMk cId="280318715" sldId="275"/>
            <ac:spMk id="4" creationId="{61630FAD-06BD-F6EC-6908-C88D34B09848}"/>
          </ac:spMkLst>
        </pc:spChg>
        <pc:spChg chg="add">
          <ac:chgData name="ROHAN MADAN" userId="60365df6-8cef-4ac2-a2ad-91c410f51528" providerId="ADAL" clId="{4AA95997-E945-4970-AB39-28D45AE38268}" dt="2025-06-12T15:41:22.954" v="447"/>
          <ac:spMkLst>
            <pc:docMk/>
            <pc:sldMk cId="280318715" sldId="275"/>
            <ac:spMk id="5" creationId="{4635F7C6-8B8B-1223-E405-AE816BC74282}"/>
          </ac:spMkLst>
        </pc:spChg>
      </pc:sldChg>
      <pc:sldChg chg="addSp modSp add mod ord">
        <pc:chgData name="ROHAN MADAN" userId="60365df6-8cef-4ac2-a2ad-91c410f51528" providerId="ADAL" clId="{4AA95997-E945-4970-AB39-28D45AE38268}" dt="2025-06-12T17:21:52.002" v="691" actId="108"/>
        <pc:sldMkLst>
          <pc:docMk/>
          <pc:sldMk cId="4049214790" sldId="276"/>
        </pc:sldMkLst>
        <pc:spChg chg="mod">
          <ac:chgData name="ROHAN MADAN" userId="60365df6-8cef-4ac2-a2ad-91c410f51528" providerId="ADAL" clId="{4AA95997-E945-4970-AB39-28D45AE38268}" dt="2025-06-12T17:04:34.812" v="604" actId="20577"/>
          <ac:spMkLst>
            <pc:docMk/>
            <pc:sldMk cId="4049214790" sldId="276"/>
            <ac:spMk id="2" creationId="{8C27C0FF-60B0-3AEE-7A23-268D3D6D65D0}"/>
          </ac:spMkLst>
        </pc:spChg>
        <pc:spChg chg="add">
          <ac:chgData name="ROHAN MADAN" userId="60365df6-8cef-4ac2-a2ad-91c410f51528" providerId="ADAL" clId="{4AA95997-E945-4970-AB39-28D45AE38268}" dt="2025-06-12T17:21:25.470" v="687"/>
          <ac:spMkLst>
            <pc:docMk/>
            <pc:sldMk cId="4049214790" sldId="276"/>
            <ac:spMk id="3" creationId="{4F57BB50-B339-6326-A238-6AC191F91791}"/>
          </ac:spMkLst>
        </pc:spChg>
        <pc:spChg chg="mod">
          <ac:chgData name="ROHAN MADAN" userId="60365df6-8cef-4ac2-a2ad-91c410f51528" providerId="ADAL" clId="{4AA95997-E945-4970-AB39-28D45AE38268}" dt="2025-06-12T17:21:52.002" v="691" actId="108"/>
          <ac:spMkLst>
            <pc:docMk/>
            <pc:sldMk cId="4049214790" sldId="276"/>
            <ac:spMk id="4" creationId="{F47176DE-1C50-F38F-0F6D-0E9E653745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13-06-2025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loud.google.com/network-connectivity/docs/router/concepts/advertised-routes#overview-a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VPC Network </a:t>
            </a:r>
            <a:r>
              <a:rPr lang="en-IN"/>
              <a:t>Peering Via Cloud Router</a:t>
            </a: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fontScale="92500" lnSpcReduction="20000"/>
          </a:bodyPr>
          <a:lstStyle/>
          <a:p>
            <a:pPr algn="l"/>
            <a:r>
              <a:rPr lang="en-US" sz="2400" b="0" i="0" dirty="0">
                <a:solidFill>
                  <a:srgbClr val="202124"/>
                </a:solidFill>
                <a:effectLst/>
                <a:latin typeface="Roboto" panose="02000000000000000000" pitchFamily="2" charset="0"/>
              </a:rPr>
              <a:t>To provide a path from the peered VPC network to the on-premises network, a network administrator for the local VPC network enables custom route export, and a network administrator for the peered VPC network enables custom route import.</a:t>
            </a:r>
          </a:p>
          <a:p>
            <a:pPr algn="l"/>
            <a:r>
              <a:rPr lang="en-US" sz="2400" b="0" i="0" dirty="0">
                <a:solidFill>
                  <a:srgbClr val="202124"/>
                </a:solidFill>
                <a:effectLst/>
                <a:latin typeface="Roboto" panose="02000000000000000000" pitchFamily="2" charset="0"/>
              </a:rPr>
              <a:t>To provide a path from the on-premises network to the peered VPC network, a network administrator for the local VPC network must configure </a:t>
            </a:r>
            <a:r>
              <a:rPr lang="en-US" sz="2400" b="0" i="0" dirty="0">
                <a:solidFill>
                  <a:srgbClr val="1A73E8"/>
                </a:solidFill>
                <a:effectLst/>
                <a:latin typeface="Roboto" panose="02000000000000000000" pitchFamily="2" charset="0"/>
                <a:hlinkClick r:id="rId2"/>
              </a:rPr>
              <a:t>Cloud Router custom advertisement mode</a:t>
            </a:r>
            <a:r>
              <a:rPr lang="en-US" sz="2400" b="0" i="0" dirty="0">
                <a:solidFill>
                  <a:srgbClr val="202124"/>
                </a:solidFill>
                <a:effectLst/>
                <a:latin typeface="Roboto" panose="02000000000000000000" pitchFamily="2" charset="0"/>
              </a:rPr>
              <a:t> on the Cloud Router that manages the BGP session for the Cloud VPN tunnel, Cloud Interconnect attachment (VLAN), or Router appliance that connects to the on-premises network.</a:t>
            </a:r>
          </a:p>
          <a:p>
            <a:pPr algn="l"/>
            <a:r>
              <a:rPr lang="en-US" sz="2400" b="0" i="0" dirty="0">
                <a:solidFill>
                  <a:srgbClr val="202124"/>
                </a:solidFill>
                <a:effectLst/>
                <a:latin typeface="Roboto" panose="02000000000000000000" pitchFamily="2" charset="0"/>
              </a:rPr>
              <a:t>The content of those custom advertised routes must include the subnet IP address ranges of the peered VPC network.</a:t>
            </a:r>
          </a:p>
          <a:p>
            <a:pPr marL="0" indent="0" algn="l">
              <a:buNone/>
            </a:pPr>
            <a:endParaRPr lang="en-US" sz="2400" b="0" i="0" dirty="0">
              <a:solidFill>
                <a:srgbClr val="202124"/>
              </a:solidFill>
              <a:effectLst/>
              <a:latin typeface="Roboto" panose="02000000000000000000" pitchFamily="2" charset="0"/>
            </a:endParaRPr>
          </a:p>
          <a:p>
            <a:pPr algn="l"/>
            <a:r>
              <a:rPr lang="en-US" sz="2400" dirty="0">
                <a:solidFill>
                  <a:srgbClr val="202124"/>
                </a:solidFill>
                <a:latin typeface="Roboto" panose="02000000000000000000" pitchFamily="2" charset="0"/>
              </a:rPr>
              <a:t>Important: Cloud Routers don't advertise received peering subnet routes when using default advertisement mode. To advertise peering subnet routes or aggregate ranges of peering subnet routes, you must enable custom advertised mode, and ensure that the custom advertised routes include the IP address ranges of the subnets in the peered VPC network.</a:t>
            </a:r>
            <a:br>
              <a:rPr lang="en-US" sz="2400" dirty="0">
                <a:solidFill>
                  <a:srgbClr val="202124"/>
                </a:solidFill>
                <a:latin typeface="Roboto" panose="02000000000000000000" pitchFamily="2" charset="0"/>
              </a:rPr>
            </a:br>
            <a:endParaRPr lang="en-US" sz="2400" dirty="0">
              <a:solidFill>
                <a:srgbClr val="202124"/>
              </a:solidFill>
              <a:latin typeface="Roboto" panose="02000000000000000000" pitchFamily="2" charset="0"/>
            </a:endParaRPr>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77E46B-CCB9-8473-0B42-34A40585165E}"/>
              </a:ext>
            </a:extLst>
          </p:cNvPr>
          <p:cNvPicPr>
            <a:picLocks noChangeAspect="1"/>
          </p:cNvPicPr>
          <p:nvPr/>
        </p:nvPicPr>
        <p:blipFill>
          <a:blip r:embed="rId2"/>
          <a:stretch>
            <a:fillRect/>
          </a:stretch>
        </p:blipFill>
        <p:spPr>
          <a:xfrm>
            <a:off x="370114" y="206829"/>
            <a:ext cx="10842172" cy="6477000"/>
          </a:xfrm>
          <a:prstGeom prst="rect">
            <a:avLst/>
          </a:prstGeom>
        </p:spPr>
      </p:pic>
    </p:spTree>
    <p:extLst>
      <p:ext uri="{BB962C8B-B14F-4D97-AF65-F5344CB8AC3E}">
        <p14:creationId xmlns:p14="http://schemas.microsoft.com/office/powerpoint/2010/main" val="278995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640</TotalTime>
  <Words>187</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Google Sans</vt:lpstr>
      <vt:lpstr>Roboto</vt:lpstr>
      <vt:lpstr>Trebuchet MS</vt:lpstr>
      <vt:lpstr>Wingdings 3</vt:lpstr>
      <vt:lpstr>Facet</vt:lpstr>
      <vt:lpstr>VPC Network Peering Via Cloud Router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46</cp:revision>
  <dcterms:created xsi:type="dcterms:W3CDTF">2023-01-18T10:29:04Z</dcterms:created>
  <dcterms:modified xsi:type="dcterms:W3CDTF">2025-06-13T07:20:33Z</dcterms:modified>
</cp:coreProperties>
</file>