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2" r:id="rId2"/>
    <p:sldId id="269" r:id="rId3"/>
    <p:sldId id="268" r:id="rId4"/>
    <p:sldId id="26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MADAN" userId="60365df6-8cef-4ac2-a2ad-91c410f51528" providerId="ADAL" clId="{5512E85D-86CB-4239-97D0-A3B69D257AF8}"/>
    <pc:docChg chg="undo custSel delSld modSld">
      <pc:chgData name="ROHAN MADAN" userId="60365df6-8cef-4ac2-a2ad-91c410f51528" providerId="ADAL" clId="{5512E85D-86CB-4239-97D0-A3B69D257AF8}" dt="2025-06-13T07:20:29.748" v="153" actId="20577"/>
      <pc:docMkLst>
        <pc:docMk/>
      </pc:docMkLst>
      <pc:sldChg chg="modSp mod">
        <pc:chgData name="ROHAN MADAN" userId="60365df6-8cef-4ac2-a2ad-91c410f51528" providerId="ADAL" clId="{5512E85D-86CB-4239-97D0-A3B69D257AF8}" dt="2025-06-13T07:20:29.748" v="153" actId="20577"/>
        <pc:sldMkLst>
          <pc:docMk/>
          <pc:sldMk cId="214595514" sldId="262"/>
        </pc:sldMkLst>
        <pc:spChg chg="mod">
          <ac:chgData name="ROHAN MADAN" userId="60365df6-8cef-4ac2-a2ad-91c410f51528" providerId="ADAL" clId="{5512E85D-86CB-4239-97D0-A3B69D257AF8}" dt="2025-06-13T07:20:29.748" v="153" actId="20577"/>
          <ac:spMkLst>
            <pc:docMk/>
            <pc:sldMk cId="214595514" sldId="262"/>
            <ac:spMk id="2" creationId="{DD119394-D2F5-381A-06FA-25D29D0C7E4B}"/>
          </ac:spMkLst>
        </pc:spChg>
        <pc:spChg chg="mod">
          <ac:chgData name="ROHAN MADAN" userId="60365df6-8cef-4ac2-a2ad-91c410f51528" providerId="ADAL" clId="{5512E85D-86CB-4239-97D0-A3B69D257AF8}" dt="2025-06-13T07:07:11.533" v="119" actId="108"/>
          <ac:spMkLst>
            <pc:docMk/>
            <pc:sldMk cId="214595514" sldId="262"/>
            <ac:spMk id="15" creationId="{218845F0-0CB0-5F3C-13FE-6D926E37D3F8}"/>
          </ac:spMkLst>
        </pc:spChg>
      </pc:sldChg>
      <pc:sldChg chg="addSp delSp modSp mod">
        <pc:chgData name="ROHAN MADAN" userId="60365df6-8cef-4ac2-a2ad-91c410f51528" providerId="ADAL" clId="{5512E85D-86CB-4239-97D0-A3B69D257AF8}" dt="2025-06-13T06:57:25.350" v="70" actId="14100"/>
        <pc:sldMkLst>
          <pc:docMk/>
          <pc:sldMk cId="2789952524" sldId="267"/>
        </pc:sldMkLst>
      </pc:sldChg>
      <pc:sldChg chg="del">
        <pc:chgData name="ROHAN MADAN" userId="60365df6-8cef-4ac2-a2ad-91c410f51528" providerId="ADAL" clId="{5512E85D-86CB-4239-97D0-A3B69D257AF8}" dt="2025-06-13T07:07:29.685" v="123" actId="2696"/>
        <pc:sldMkLst>
          <pc:docMk/>
          <pc:sldMk cId="3383764506" sldId="270"/>
        </pc:sldMkLst>
      </pc:sldChg>
      <pc:sldChg chg="del">
        <pc:chgData name="ROHAN MADAN" userId="60365df6-8cef-4ac2-a2ad-91c410f51528" providerId="ADAL" clId="{5512E85D-86CB-4239-97D0-A3B69D257AF8}" dt="2025-06-13T07:07:32.818" v="124" actId="2696"/>
        <pc:sldMkLst>
          <pc:docMk/>
          <pc:sldMk cId="2207318153" sldId="271"/>
        </pc:sldMkLst>
      </pc:sldChg>
      <pc:sldChg chg="del">
        <pc:chgData name="ROHAN MADAN" userId="60365df6-8cef-4ac2-a2ad-91c410f51528" providerId="ADAL" clId="{5512E85D-86CB-4239-97D0-A3B69D257AF8}" dt="2025-06-13T07:07:21.695" v="120" actId="2696"/>
        <pc:sldMkLst>
          <pc:docMk/>
          <pc:sldMk cId="30096796" sldId="272"/>
        </pc:sldMkLst>
      </pc:sldChg>
      <pc:sldChg chg="del">
        <pc:chgData name="ROHAN MADAN" userId="60365df6-8cef-4ac2-a2ad-91c410f51528" providerId="ADAL" clId="{5512E85D-86CB-4239-97D0-A3B69D257AF8}" dt="2025-06-13T07:07:26.206" v="122" actId="2696"/>
        <pc:sldMkLst>
          <pc:docMk/>
          <pc:sldMk cId="527066877" sldId="273"/>
        </pc:sldMkLst>
      </pc:sldChg>
      <pc:sldChg chg="del">
        <pc:chgData name="ROHAN MADAN" userId="60365df6-8cef-4ac2-a2ad-91c410f51528" providerId="ADAL" clId="{5512E85D-86CB-4239-97D0-A3B69D257AF8}" dt="2025-06-13T07:07:35.783" v="125" actId="2696"/>
        <pc:sldMkLst>
          <pc:docMk/>
          <pc:sldMk cId="280318715" sldId="275"/>
        </pc:sldMkLst>
      </pc:sldChg>
      <pc:sldChg chg="del">
        <pc:chgData name="ROHAN MADAN" userId="60365df6-8cef-4ac2-a2ad-91c410f51528" providerId="ADAL" clId="{5512E85D-86CB-4239-97D0-A3B69D257AF8}" dt="2025-06-13T07:07:24.639" v="121" actId="2696"/>
        <pc:sldMkLst>
          <pc:docMk/>
          <pc:sldMk cId="4049214790" sldId="276"/>
        </pc:sldMkLst>
      </pc:sldChg>
    </pc:docChg>
  </pc:docChgLst>
  <pc:docChgLst>
    <pc:chgData name="ROHAN MADAN" userId="60365df6-8cef-4ac2-a2ad-91c410f51528" providerId="ADAL" clId="{5E71CE31-9103-46DE-BD50-9F9A87C7CF41}"/>
    <pc:docChg chg="modSld">
      <pc:chgData name="ROHAN MADAN" userId="60365df6-8cef-4ac2-a2ad-91c410f51528" providerId="ADAL" clId="{5E71CE31-9103-46DE-BD50-9F9A87C7CF41}" dt="2025-07-13T08:16:34.647" v="0" actId="20577"/>
      <pc:docMkLst>
        <pc:docMk/>
      </pc:docMkLst>
      <pc:sldChg chg="modSp mod">
        <pc:chgData name="ROHAN MADAN" userId="60365df6-8cef-4ac2-a2ad-91c410f51528" providerId="ADAL" clId="{5E71CE31-9103-46DE-BD50-9F9A87C7CF41}" dt="2025-07-13T08:16:34.647" v="0" actId="20577"/>
        <pc:sldMkLst>
          <pc:docMk/>
          <pc:sldMk cId="214595514" sldId="262"/>
        </pc:sldMkLst>
        <pc:spChg chg="mod">
          <ac:chgData name="ROHAN MADAN" userId="60365df6-8cef-4ac2-a2ad-91c410f51528" providerId="ADAL" clId="{5E71CE31-9103-46DE-BD50-9F9A87C7CF41}" dt="2025-07-13T08:16:34.647" v="0" actId="20577"/>
          <ac:spMkLst>
            <pc:docMk/>
            <pc:sldMk cId="214595514" sldId="262"/>
            <ac:spMk id="15" creationId="{218845F0-0CB0-5F3C-13FE-6D926E37D3F8}"/>
          </ac:spMkLst>
        </pc:spChg>
      </pc:sldChg>
    </pc:docChg>
  </pc:docChgLst>
  <pc:docChgLst>
    <pc:chgData name="ROHAN MADAN" userId="60365df6-8cef-4ac2-a2ad-91c410f51528" providerId="ADAL" clId="{536120C1-C62D-4743-B443-96C72F282D44}"/>
    <pc:docChg chg="undo custSel addSld modSld">
      <pc:chgData name="ROHAN MADAN" userId="60365df6-8cef-4ac2-a2ad-91c410f51528" providerId="ADAL" clId="{536120C1-C62D-4743-B443-96C72F282D44}" dt="2025-06-13T13:05:10.992" v="242" actId="20577"/>
      <pc:docMkLst>
        <pc:docMk/>
      </pc:docMkLst>
      <pc:sldChg chg="addSp modSp mod">
        <pc:chgData name="ROHAN MADAN" userId="60365df6-8cef-4ac2-a2ad-91c410f51528" providerId="ADAL" clId="{536120C1-C62D-4743-B443-96C72F282D44}" dt="2025-06-13T13:05:10.992" v="242" actId="20577"/>
        <pc:sldMkLst>
          <pc:docMk/>
          <pc:sldMk cId="214595514" sldId="262"/>
        </pc:sldMkLst>
        <pc:spChg chg="mod">
          <ac:chgData name="ROHAN MADAN" userId="60365df6-8cef-4ac2-a2ad-91c410f51528" providerId="ADAL" clId="{536120C1-C62D-4743-B443-96C72F282D44}" dt="2025-06-13T13:05:10.992" v="242" actId="20577"/>
          <ac:spMkLst>
            <pc:docMk/>
            <pc:sldMk cId="214595514" sldId="262"/>
            <ac:spMk id="2" creationId="{DD119394-D2F5-381A-06FA-25D29D0C7E4B}"/>
          </ac:spMkLst>
        </pc:spChg>
        <pc:spChg chg="mod">
          <ac:chgData name="ROHAN MADAN" userId="60365df6-8cef-4ac2-a2ad-91c410f51528" providerId="ADAL" clId="{536120C1-C62D-4743-B443-96C72F282D44}" dt="2025-06-13T13:04:13.633" v="227" actId="12"/>
          <ac:spMkLst>
            <pc:docMk/>
            <pc:sldMk cId="214595514" sldId="262"/>
            <ac:spMk id="15" creationId="{218845F0-0CB0-5F3C-13FE-6D926E37D3F8}"/>
          </ac:spMkLst>
        </pc:spChg>
      </pc:sldChg>
      <pc:sldChg chg="addSp delSp modSp mod">
        <pc:chgData name="ROHAN MADAN" userId="60365df6-8cef-4ac2-a2ad-91c410f51528" providerId="ADAL" clId="{536120C1-C62D-4743-B443-96C72F282D44}" dt="2025-06-13T12:18:32.714" v="112" actId="14100"/>
        <pc:sldMkLst>
          <pc:docMk/>
          <pc:sldMk cId="2789952524" sldId="267"/>
        </pc:sldMkLst>
        <pc:picChg chg="add mod">
          <ac:chgData name="ROHAN MADAN" userId="60365df6-8cef-4ac2-a2ad-91c410f51528" providerId="ADAL" clId="{536120C1-C62D-4743-B443-96C72F282D44}" dt="2025-06-13T12:18:32.714" v="112" actId="14100"/>
          <ac:picMkLst>
            <pc:docMk/>
            <pc:sldMk cId="2789952524" sldId="267"/>
            <ac:picMk id="4" creationId="{5B87A5C5-926D-B4CC-875F-7F528B7C4D87}"/>
          </ac:picMkLst>
        </pc:picChg>
      </pc:sldChg>
      <pc:sldChg chg="addSp modSp add mod">
        <pc:chgData name="ROHAN MADAN" userId="60365df6-8cef-4ac2-a2ad-91c410f51528" providerId="ADAL" clId="{536120C1-C62D-4743-B443-96C72F282D44}" dt="2025-06-13T12:14:24.319" v="106" actId="108"/>
        <pc:sldMkLst>
          <pc:docMk/>
          <pc:sldMk cId="2587154773" sldId="268"/>
        </pc:sldMkLst>
        <pc:spChg chg="mod">
          <ac:chgData name="ROHAN MADAN" userId="60365df6-8cef-4ac2-a2ad-91c410f51528" providerId="ADAL" clId="{536120C1-C62D-4743-B443-96C72F282D44}" dt="2025-06-13T12:09:09.287" v="89" actId="20577"/>
          <ac:spMkLst>
            <pc:docMk/>
            <pc:sldMk cId="2587154773" sldId="268"/>
            <ac:spMk id="2" creationId="{FAD54F61-86E1-3E77-D563-18B77FB18A78}"/>
          </ac:spMkLst>
        </pc:spChg>
        <pc:spChg chg="mod">
          <ac:chgData name="ROHAN MADAN" userId="60365df6-8cef-4ac2-a2ad-91c410f51528" providerId="ADAL" clId="{536120C1-C62D-4743-B443-96C72F282D44}" dt="2025-06-13T12:14:24.319" v="106" actId="108"/>
          <ac:spMkLst>
            <pc:docMk/>
            <pc:sldMk cId="2587154773" sldId="268"/>
            <ac:spMk id="15" creationId="{A15D7EA9-8E22-8F32-0382-71AD4BAB1043}"/>
          </ac:spMkLst>
        </pc:spChg>
      </pc:sldChg>
      <pc:sldChg chg="add">
        <pc:chgData name="ROHAN MADAN" userId="60365df6-8cef-4ac2-a2ad-91c410f51528" providerId="ADAL" clId="{536120C1-C62D-4743-B443-96C72F282D44}" dt="2025-06-13T12:54:07.516" v="113" actId="2890"/>
        <pc:sldMkLst>
          <pc:docMk/>
          <pc:sldMk cId="3386218564" sldId="269"/>
        </pc:sldMkLst>
      </pc:sldChg>
    </pc:docChg>
  </pc:docChgLst>
  <pc:docChgLst>
    <pc:chgData name="ROHAN MADAN" userId="60365df6-8cef-4ac2-a2ad-91c410f51528" providerId="ADAL" clId="{4AA95997-E945-4970-AB39-28D45AE38268}"/>
    <pc:docChg chg="undo custSel addSld delSld modSld sldOrd">
      <pc:chgData name="ROHAN MADAN" userId="60365df6-8cef-4ac2-a2ad-91c410f51528" providerId="ADAL" clId="{4AA95997-E945-4970-AB39-28D45AE38268}" dt="2025-06-12T17:22:07.686" v="693" actId="47"/>
      <pc:docMkLst>
        <pc:docMk/>
      </pc:docMkLst>
      <pc:sldChg chg="modSp mod">
        <pc:chgData name="ROHAN MADAN" userId="60365df6-8cef-4ac2-a2ad-91c410f51528" providerId="ADAL" clId="{4AA95997-E945-4970-AB39-28D45AE38268}" dt="2025-06-12T14:00:20.115" v="78" actId="20577"/>
        <pc:sldMkLst>
          <pc:docMk/>
          <pc:sldMk cId="214595514" sldId="262"/>
        </pc:sldMkLst>
        <pc:spChg chg="mod">
          <ac:chgData name="ROHAN MADAN" userId="60365df6-8cef-4ac2-a2ad-91c410f51528" providerId="ADAL" clId="{4AA95997-E945-4970-AB39-28D45AE38268}" dt="2025-06-12T14:00:20.115" v="78" actId="20577"/>
          <ac:spMkLst>
            <pc:docMk/>
            <pc:sldMk cId="214595514" sldId="262"/>
            <ac:spMk id="2" creationId="{DD119394-D2F5-381A-06FA-25D29D0C7E4B}"/>
          </ac:spMkLst>
        </pc:spChg>
        <pc:spChg chg="mod">
          <ac:chgData name="ROHAN MADAN" userId="60365df6-8cef-4ac2-a2ad-91c410f51528" providerId="ADAL" clId="{4AA95997-E945-4970-AB39-28D45AE38268}" dt="2025-06-12T13:37:06.465" v="67" actId="20577"/>
          <ac:spMkLst>
            <pc:docMk/>
            <pc:sldMk cId="214595514" sldId="262"/>
            <ac:spMk id="15" creationId="{218845F0-0CB0-5F3C-13FE-6D926E37D3F8}"/>
          </ac:spMkLst>
        </pc:spChg>
      </pc:sldChg>
      <pc:sldChg chg="addSp delSp modSp mod ord">
        <pc:chgData name="ROHAN MADAN" userId="60365df6-8cef-4ac2-a2ad-91c410f51528" providerId="ADAL" clId="{4AA95997-E945-4970-AB39-28D45AE38268}" dt="2025-06-12T17:00:27.776" v="568"/>
        <pc:sldMkLst>
          <pc:docMk/>
          <pc:sldMk cId="2789952524" sldId="267"/>
        </pc:sldMkLst>
      </pc:sldChg>
      <pc:sldChg chg="del">
        <pc:chgData name="ROHAN MADAN" userId="60365df6-8cef-4ac2-a2ad-91c410f51528" providerId="ADAL" clId="{4AA95997-E945-4970-AB39-28D45AE38268}" dt="2025-06-12T17:22:05.264" v="692" actId="47"/>
        <pc:sldMkLst>
          <pc:docMk/>
          <pc:sldMk cId="1234020717" sldId="268"/>
        </pc:sldMkLst>
      </pc:sldChg>
      <pc:sldChg chg="modSp mod ord">
        <pc:chgData name="ROHAN MADAN" userId="60365df6-8cef-4ac2-a2ad-91c410f51528" providerId="ADAL" clId="{4AA95997-E945-4970-AB39-28D45AE38268}" dt="2025-06-12T14:36:09.164" v="266"/>
        <pc:sldMkLst>
          <pc:docMk/>
          <pc:sldMk cId="3383764506" sldId="270"/>
        </pc:sldMkLst>
      </pc:sldChg>
      <pc:sldChg chg="addSp modSp mod ord">
        <pc:chgData name="ROHAN MADAN" userId="60365df6-8cef-4ac2-a2ad-91c410f51528" providerId="ADAL" clId="{4AA95997-E945-4970-AB39-28D45AE38268}" dt="2025-06-12T15:39:33.573" v="410"/>
        <pc:sldMkLst>
          <pc:docMk/>
          <pc:sldMk cId="2207318153" sldId="271"/>
        </pc:sldMkLst>
      </pc:sldChg>
      <pc:sldChg chg="modSp mod ord">
        <pc:chgData name="ROHAN MADAN" userId="60365df6-8cef-4ac2-a2ad-91c410f51528" providerId="ADAL" clId="{4AA95997-E945-4970-AB39-28D45AE38268}" dt="2025-06-12T15:31:00.653" v="397" actId="20577"/>
        <pc:sldMkLst>
          <pc:docMk/>
          <pc:sldMk cId="30096796" sldId="272"/>
        </pc:sldMkLst>
      </pc:sldChg>
      <pc:sldChg chg="addSp modSp mod ord">
        <pc:chgData name="ROHAN MADAN" userId="60365df6-8cef-4ac2-a2ad-91c410f51528" providerId="ADAL" clId="{4AA95997-E945-4970-AB39-28D45AE38268}" dt="2025-06-12T17:05:03.743" v="676"/>
        <pc:sldMkLst>
          <pc:docMk/>
          <pc:sldMk cId="527066877" sldId="273"/>
        </pc:sldMkLst>
      </pc:sldChg>
      <pc:sldChg chg="del">
        <pc:chgData name="ROHAN MADAN" userId="60365df6-8cef-4ac2-a2ad-91c410f51528" providerId="ADAL" clId="{4AA95997-E945-4970-AB39-28D45AE38268}" dt="2025-06-12T17:22:07.686" v="693" actId="47"/>
        <pc:sldMkLst>
          <pc:docMk/>
          <pc:sldMk cId="808522934" sldId="274"/>
        </pc:sldMkLst>
      </pc:sldChg>
      <pc:sldChg chg="addSp modSp add mod">
        <pc:chgData name="ROHAN MADAN" userId="60365df6-8cef-4ac2-a2ad-91c410f51528" providerId="ADAL" clId="{4AA95997-E945-4970-AB39-28D45AE38268}" dt="2025-06-12T16:29:28.156" v="489" actId="20577"/>
        <pc:sldMkLst>
          <pc:docMk/>
          <pc:sldMk cId="280318715" sldId="275"/>
        </pc:sldMkLst>
      </pc:sldChg>
      <pc:sldChg chg="addSp modSp add mod ord">
        <pc:chgData name="ROHAN MADAN" userId="60365df6-8cef-4ac2-a2ad-91c410f51528" providerId="ADAL" clId="{4AA95997-E945-4970-AB39-28D45AE38268}" dt="2025-06-12T17:21:52.002" v="691" actId="108"/>
        <pc:sldMkLst>
          <pc:docMk/>
          <pc:sldMk cId="4049214790"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658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934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1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429397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1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4393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5196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64073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155245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04678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26CA1-3EBC-4EE1-AE5B-0B1876559053}" type="datetimeFigureOut">
              <a:rPr lang="en-IN" smtClean="0"/>
              <a:t>13-07-2025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8618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26CA1-3EBC-4EE1-AE5B-0B1876559053}" type="datetimeFigureOut">
              <a:rPr lang="en-IN" smtClean="0"/>
              <a:t>13-07-2025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95679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26CA1-3EBC-4EE1-AE5B-0B1876559053}" type="datetimeFigureOut">
              <a:rPr lang="en-IN" smtClean="0"/>
              <a:t>13-07-2025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295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26CA1-3EBC-4EE1-AE5B-0B1876559053}" type="datetimeFigureOut">
              <a:rPr lang="en-IN" smtClean="0"/>
              <a:t>13-07-2025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54094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13-07-2025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1996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13-07-2025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8662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E26CA1-3EBC-4EE1-AE5B-0B1876559053}" type="datetimeFigureOut">
              <a:rPr lang="en-IN" smtClean="0"/>
              <a:t>13-07-2025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FBAE55-40E9-4BB5-B414-C4BBE4CC187E}" type="slidenum">
              <a:rPr lang="en-IN" smtClean="0"/>
              <a:t>‹#›</a:t>
            </a:fld>
            <a:endParaRPr lang="en-IN"/>
          </a:p>
        </p:txBody>
      </p:sp>
    </p:spTree>
    <p:extLst>
      <p:ext uri="{BB962C8B-B14F-4D97-AF65-F5344CB8AC3E}">
        <p14:creationId xmlns:p14="http://schemas.microsoft.com/office/powerpoint/2010/main" val="2208702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63989"/>
          </a:xfrm>
        </p:spPr>
        <p:txBody>
          <a:bodyPr>
            <a:normAutofit fontScale="90000"/>
          </a:bodyPr>
          <a:lstStyle/>
          <a:p>
            <a:r>
              <a:rPr lang="en-IN" dirty="0"/>
              <a:t>BGP Task Selection Process In Legacy Mode</a:t>
            </a:r>
            <a:br>
              <a:rPr lang="en-IN" b="0" dirty="0">
                <a:solidFill>
                  <a:srgbClr val="202124"/>
                </a:solidFill>
                <a:effectLst/>
                <a:latin typeface="Google Sans"/>
              </a:rPr>
            </a:br>
            <a:br>
              <a:rPr lang="en-IN" b="1" i="0" dirty="0">
                <a:solidFill>
                  <a:srgbClr val="202124"/>
                </a:solidFill>
                <a:effectLst/>
                <a:highlight>
                  <a:srgbClr val="FFFFFF"/>
                </a:highlight>
              </a:rPr>
            </a:br>
            <a:endParaRPr lang="en-IN" dirty="0"/>
          </a:p>
        </p:txBody>
      </p:sp>
      <p:sp>
        <p:nvSpPr>
          <p:cNvPr id="15" name="Content Placeholder 14">
            <a:extLst>
              <a:ext uri="{FF2B5EF4-FFF2-40B4-BE49-F238E27FC236}">
                <a16:creationId xmlns:a16="http://schemas.microsoft.com/office/drawing/2014/main" id="{218845F0-0CB0-5F3C-13FE-6D926E37D3F8}"/>
              </a:ext>
            </a:extLst>
          </p:cNvPr>
          <p:cNvSpPr>
            <a:spLocks noGrp="1"/>
          </p:cNvSpPr>
          <p:nvPr>
            <p:ph idx="1"/>
          </p:nvPr>
        </p:nvSpPr>
        <p:spPr>
          <a:xfrm>
            <a:off x="163830" y="886119"/>
            <a:ext cx="10037789" cy="5580781"/>
          </a:xfrm>
        </p:spPr>
        <p:txBody>
          <a:bodyPr>
            <a:normAutofit fontScale="92500" lnSpcReduction="10000"/>
          </a:bodyPr>
          <a:lstStyle/>
          <a:p>
            <a:pPr marL="457200" indent="-457200" algn="l">
              <a:spcBef>
                <a:spcPts val="900"/>
              </a:spcBef>
              <a:spcAft>
                <a:spcPts val="900"/>
              </a:spcAft>
              <a:buFont typeface="+mj-lt"/>
              <a:buAutoNum type="arabicPeriod"/>
            </a:pPr>
            <a:r>
              <a:rPr lang="en-US" sz="2400" b="1" i="0" dirty="0">
                <a:solidFill>
                  <a:srgbClr val="202124"/>
                </a:solidFill>
                <a:effectLst/>
                <a:latin typeface="Roboto" panose="02000000000000000000" pitchFamily="2" charset="0"/>
              </a:rPr>
              <a:t>Shortest AS path length</a:t>
            </a:r>
            <a:r>
              <a:rPr lang="en-US" sz="2400" b="0" i="0" dirty="0">
                <a:solidFill>
                  <a:srgbClr val="202124"/>
                </a:solidFill>
                <a:effectLst/>
                <a:latin typeface="Roboto" panose="02000000000000000000" pitchFamily="2" charset="0"/>
              </a:rPr>
              <a:t>: the BGP task sorts the list of next hops by AS path length, from shortest AS path length to longest AS path length. After sorting, the BGP task removes all next hops that don't have the shortest AS path length from </a:t>
            </a:r>
            <a:r>
              <a:rPr lang="en-US" sz="2400" b="0" i="0">
                <a:solidFill>
                  <a:srgbClr val="202124"/>
                </a:solidFill>
                <a:effectLst/>
                <a:latin typeface="Roboto" panose="02000000000000000000" pitchFamily="2" charset="0"/>
              </a:rPr>
              <a:t>consideration.	</a:t>
            </a:r>
            <a:endParaRPr lang="en-US" sz="2400" b="0" i="0" dirty="0">
              <a:solidFill>
                <a:srgbClr val="202124"/>
              </a:solidFill>
              <a:effectLst/>
              <a:latin typeface="Roboto" panose="02000000000000000000" pitchFamily="2" charset="0"/>
            </a:endParaRPr>
          </a:p>
          <a:p>
            <a:pPr marL="457200" indent="-457200" algn="l">
              <a:buFont typeface="+mj-lt"/>
              <a:buAutoNum type="arabicPeriod"/>
            </a:pPr>
            <a:r>
              <a:rPr lang="en-US" sz="2400" b="1" i="0" dirty="0">
                <a:solidFill>
                  <a:srgbClr val="202124"/>
                </a:solidFill>
                <a:effectLst/>
                <a:latin typeface="Roboto" panose="02000000000000000000" pitchFamily="2" charset="0"/>
              </a:rPr>
              <a:t>Preferred origin type</a:t>
            </a:r>
            <a:r>
              <a:rPr lang="en-US" sz="2400" b="0" i="0" dirty="0">
                <a:solidFill>
                  <a:srgbClr val="202124"/>
                </a:solidFill>
                <a:effectLst/>
                <a:latin typeface="Roboto" panose="02000000000000000000" pitchFamily="2" charset="0"/>
              </a:rPr>
              <a:t>: the BGP task prefers next hops that use the Interior Gateway Protocol (IGP) over next hops that use the Exterior Gateway Protocol (EGP), and the BGP task prefers next hops that use EGP over next hops that have an Incomplete origin type.</a:t>
            </a:r>
          </a:p>
          <a:p>
            <a:pPr lvl="1">
              <a:buFont typeface="Arial" panose="020B0604020202020204" pitchFamily="34" charset="0"/>
              <a:buChar char="•"/>
            </a:pPr>
            <a:r>
              <a:rPr lang="en-US" sz="2200" b="0" i="0" dirty="0">
                <a:solidFill>
                  <a:srgbClr val="202124"/>
                </a:solidFill>
                <a:effectLst/>
                <a:latin typeface="Roboto" panose="02000000000000000000" pitchFamily="2" charset="0"/>
              </a:rPr>
              <a:t>If at least one next hop's origin type is IGP, then the BGP task removes all next hops with EGP or Incomplete origin types from consideration.</a:t>
            </a:r>
          </a:p>
          <a:p>
            <a:pPr lvl="1">
              <a:buFont typeface="Arial" panose="020B0604020202020204" pitchFamily="34" charset="0"/>
              <a:buChar char="•"/>
            </a:pPr>
            <a:r>
              <a:rPr lang="en-US" sz="2200" b="0" i="0" dirty="0">
                <a:solidFill>
                  <a:srgbClr val="202124"/>
                </a:solidFill>
                <a:effectLst/>
                <a:latin typeface="Roboto" panose="02000000000000000000" pitchFamily="2" charset="0"/>
              </a:rPr>
              <a:t>If none of the next hops has an origin type IGP </a:t>
            </a:r>
            <a:r>
              <a:rPr lang="en-US" sz="2200" b="0" i="1" dirty="0">
                <a:solidFill>
                  <a:srgbClr val="202124"/>
                </a:solidFill>
                <a:effectLst/>
                <a:latin typeface="Roboto" panose="02000000000000000000" pitchFamily="2" charset="0"/>
              </a:rPr>
              <a:t>and</a:t>
            </a:r>
            <a:r>
              <a:rPr lang="en-US" sz="2200" b="0" i="0" dirty="0">
                <a:solidFill>
                  <a:srgbClr val="202124"/>
                </a:solidFill>
                <a:effectLst/>
                <a:latin typeface="Roboto" panose="02000000000000000000" pitchFamily="2" charset="0"/>
              </a:rPr>
              <a:t> if at least one next hop's origin type is EGP, the BGP task removes all next hops with Incomplete origin types from consideration.</a:t>
            </a:r>
          </a:p>
          <a:p>
            <a:pPr marL="457200" indent="-457200" algn="l">
              <a:spcBef>
                <a:spcPts val="900"/>
              </a:spcBef>
              <a:spcAft>
                <a:spcPts val="900"/>
              </a:spcAft>
              <a:buFont typeface="+mj-lt"/>
              <a:buAutoNum type="arabicPeriod"/>
            </a:pPr>
            <a:r>
              <a:rPr lang="en-US" sz="2400" b="1" i="0" dirty="0">
                <a:solidFill>
                  <a:srgbClr val="202124"/>
                </a:solidFill>
                <a:effectLst/>
                <a:latin typeface="Roboto" panose="02000000000000000000" pitchFamily="2" charset="0"/>
              </a:rPr>
              <a:t>Smallest MED value</a:t>
            </a:r>
            <a:r>
              <a:rPr lang="en-US" sz="2400" b="0" i="0" dirty="0">
                <a:solidFill>
                  <a:srgbClr val="202124"/>
                </a:solidFill>
                <a:effectLst/>
                <a:latin typeface="Roboto" panose="02000000000000000000" pitchFamily="2" charset="0"/>
              </a:rPr>
              <a:t>: The BGP task sorts next hops from smallest to largest multi-exit discriminator (MED) value. After sorting, the BGP task removes all next hops that don't have the smallest MED value from consideration.</a:t>
            </a:r>
          </a:p>
          <a:p>
            <a:pPr algn="l"/>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1459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C3E39-163C-BD29-ACA5-980FBF9310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91EC3-442A-244E-B253-A8C23FE3F7F8}"/>
              </a:ext>
            </a:extLst>
          </p:cNvPr>
          <p:cNvSpPr>
            <a:spLocks noGrp="1"/>
          </p:cNvSpPr>
          <p:nvPr>
            <p:ph type="title"/>
          </p:nvPr>
        </p:nvSpPr>
        <p:spPr>
          <a:xfrm>
            <a:off x="163830" y="122131"/>
            <a:ext cx="10714702" cy="763989"/>
          </a:xfrm>
        </p:spPr>
        <p:txBody>
          <a:bodyPr>
            <a:normAutofit fontScale="90000"/>
          </a:bodyPr>
          <a:lstStyle/>
          <a:p>
            <a:r>
              <a:rPr lang="en-IN" dirty="0"/>
              <a:t>Base Route Priority</a:t>
            </a:r>
            <a:br>
              <a:rPr lang="en-IN" b="0" dirty="0">
                <a:solidFill>
                  <a:srgbClr val="202124"/>
                </a:solidFill>
                <a:effectLst/>
                <a:latin typeface="Google Sans"/>
              </a:rPr>
            </a:br>
            <a:br>
              <a:rPr lang="en-IN" b="1" i="0" dirty="0">
                <a:solidFill>
                  <a:srgbClr val="202124"/>
                </a:solidFill>
                <a:effectLst/>
                <a:highlight>
                  <a:srgbClr val="FFFFFF"/>
                </a:highlight>
              </a:rPr>
            </a:br>
            <a:endParaRPr lang="en-IN" dirty="0"/>
          </a:p>
        </p:txBody>
      </p:sp>
      <p:sp>
        <p:nvSpPr>
          <p:cNvPr id="15" name="Content Placeholder 14">
            <a:extLst>
              <a:ext uri="{FF2B5EF4-FFF2-40B4-BE49-F238E27FC236}">
                <a16:creationId xmlns:a16="http://schemas.microsoft.com/office/drawing/2014/main" id="{80A64FFA-A883-4E89-A7DD-646C81497D91}"/>
              </a:ext>
            </a:extLst>
          </p:cNvPr>
          <p:cNvSpPr>
            <a:spLocks noGrp="1"/>
          </p:cNvSpPr>
          <p:nvPr>
            <p:ph idx="1"/>
          </p:nvPr>
        </p:nvSpPr>
        <p:spPr>
          <a:xfrm>
            <a:off x="163830" y="886119"/>
            <a:ext cx="10037789" cy="5580781"/>
          </a:xfrm>
        </p:spPr>
        <p:txBody>
          <a:bodyPr>
            <a:normAutofit lnSpcReduction="10000"/>
          </a:bodyPr>
          <a:lstStyle/>
          <a:p>
            <a:pPr algn="l"/>
            <a:r>
              <a:rPr lang="en-US" sz="2400" b="0" i="0" dirty="0">
                <a:solidFill>
                  <a:srgbClr val="202124"/>
                </a:solidFill>
                <a:effectLst/>
                <a:latin typeface="Roboto" panose="02000000000000000000" pitchFamily="2" charset="0"/>
              </a:rPr>
              <a:t>Cloud Routers advertise routes to BGP peers with a multi-exit discriminator (MED) value for each prefix in the route advertisement.</a:t>
            </a:r>
          </a:p>
          <a:p>
            <a:pPr algn="l"/>
            <a:r>
              <a:rPr lang="en-US" sz="2400" b="0" i="0" dirty="0">
                <a:solidFill>
                  <a:srgbClr val="202124"/>
                </a:solidFill>
                <a:effectLst/>
                <a:latin typeface="Roboto" panose="02000000000000000000" pitchFamily="2" charset="0"/>
              </a:rPr>
              <a:t>When you configure a Border Gateway Protocol (BGP) session on a Cloud Router, you can specify a base advertised priority. </a:t>
            </a:r>
          </a:p>
          <a:p>
            <a:pPr algn="l"/>
            <a:r>
              <a:rPr lang="en-US" sz="2400" b="0" i="0" dirty="0">
                <a:solidFill>
                  <a:srgbClr val="202124"/>
                </a:solidFill>
                <a:effectLst/>
                <a:latin typeface="Roboto" panose="02000000000000000000" pitchFamily="2" charset="0"/>
              </a:rPr>
              <a:t>Base priorities are whole numbers from 0 to 65535. The highest possible base priority is 0. The default base priority is 100. If you don't specify a base priority, the default priority is used.</a:t>
            </a:r>
          </a:p>
          <a:p>
            <a:pPr algn="l"/>
            <a:r>
              <a:rPr lang="en-US" sz="2400" b="0" i="0" dirty="0">
                <a:solidFill>
                  <a:srgbClr val="202124"/>
                </a:solidFill>
                <a:effectLst/>
                <a:latin typeface="Roboto" panose="02000000000000000000" pitchFamily="2" charset="0"/>
              </a:rPr>
              <a:t>Base priorities let you specify which Cloud VPN tunnels or Cloud Interconnect VLAN attachments on-premises systems to use to send packets to your VPC network.</a:t>
            </a:r>
          </a:p>
          <a:p>
            <a:pPr algn="l"/>
            <a:r>
              <a:rPr lang="en-US" sz="2400" b="0" i="0" dirty="0">
                <a:solidFill>
                  <a:srgbClr val="202124"/>
                </a:solidFill>
                <a:effectLst/>
                <a:latin typeface="Roboto" panose="02000000000000000000" pitchFamily="2" charset="0"/>
              </a:rPr>
              <a:t>You can create active-active, active-passive, or a custom combination of these topologies by using the base priority to influence how packets are sent to your VPC network.</a:t>
            </a:r>
            <a:br>
              <a:rPr lang="en-US" sz="2400" dirty="0">
                <a:solidFill>
                  <a:srgbClr val="202124"/>
                </a:solidFill>
                <a:latin typeface="Roboto" panose="02000000000000000000" pitchFamily="2" charset="0"/>
              </a:rPr>
            </a:br>
            <a:endParaRPr lang="en-US" sz="2400" dirty="0">
              <a:solidFill>
                <a:srgbClr val="202124"/>
              </a:solidFill>
              <a:latin typeface="Roboto" panose="02000000000000000000" pitchFamily="2" charset="0"/>
            </a:endParaRPr>
          </a:p>
          <a:p>
            <a:pPr algn="l"/>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338621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F8B83-5D9B-9E95-0EC5-1520BC541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D54F61-86E1-3E77-D563-18B77FB18A78}"/>
              </a:ext>
            </a:extLst>
          </p:cNvPr>
          <p:cNvSpPr>
            <a:spLocks noGrp="1"/>
          </p:cNvSpPr>
          <p:nvPr>
            <p:ph type="title"/>
          </p:nvPr>
        </p:nvSpPr>
        <p:spPr>
          <a:xfrm>
            <a:off x="163830" y="122131"/>
            <a:ext cx="10714702" cy="763989"/>
          </a:xfrm>
        </p:spPr>
        <p:txBody>
          <a:bodyPr>
            <a:normAutofit fontScale="90000"/>
          </a:bodyPr>
          <a:lstStyle/>
          <a:p>
            <a:r>
              <a:rPr lang="en-IN" dirty="0"/>
              <a:t>Base Route Priority (Cont.)</a:t>
            </a:r>
            <a:br>
              <a:rPr lang="en-IN" b="0" dirty="0">
                <a:solidFill>
                  <a:srgbClr val="202124"/>
                </a:solidFill>
                <a:effectLst/>
                <a:latin typeface="Google Sans"/>
              </a:rPr>
            </a:br>
            <a:br>
              <a:rPr lang="en-IN" b="1" i="0" dirty="0">
                <a:solidFill>
                  <a:srgbClr val="202124"/>
                </a:solidFill>
                <a:effectLst/>
                <a:highlight>
                  <a:srgbClr val="FFFFFF"/>
                </a:highlight>
              </a:rPr>
            </a:br>
            <a:endParaRPr lang="en-IN" dirty="0"/>
          </a:p>
        </p:txBody>
      </p:sp>
      <p:sp>
        <p:nvSpPr>
          <p:cNvPr id="15" name="Content Placeholder 14">
            <a:extLst>
              <a:ext uri="{FF2B5EF4-FFF2-40B4-BE49-F238E27FC236}">
                <a16:creationId xmlns:a16="http://schemas.microsoft.com/office/drawing/2014/main" id="{A15D7EA9-8E22-8F32-0382-71AD4BAB1043}"/>
              </a:ext>
            </a:extLst>
          </p:cNvPr>
          <p:cNvSpPr>
            <a:spLocks noGrp="1"/>
          </p:cNvSpPr>
          <p:nvPr>
            <p:ph idx="1"/>
          </p:nvPr>
        </p:nvSpPr>
        <p:spPr>
          <a:xfrm>
            <a:off x="163830" y="886119"/>
            <a:ext cx="10037789" cy="5580781"/>
          </a:xfrm>
        </p:spPr>
        <p:txBody>
          <a:bodyPr>
            <a:normAutofit fontScale="92500" lnSpcReduction="10000"/>
          </a:bodyPr>
          <a:lstStyle/>
          <a:p>
            <a:pPr algn="l"/>
            <a:r>
              <a:rPr lang="en-US" sz="2400" b="0" i="0" dirty="0">
                <a:solidFill>
                  <a:srgbClr val="202124"/>
                </a:solidFill>
                <a:effectLst/>
                <a:latin typeface="Roboto" panose="02000000000000000000" pitchFamily="2" charset="0"/>
              </a:rPr>
              <a:t>Region-to-region costs are between 201 and 9999, inclusive. The value depends on the distance, latency, and other factors between two regions. Google generates the region-to-region cost values, and you can't modify them. </a:t>
            </a:r>
          </a:p>
          <a:p>
            <a:pPr algn="l"/>
            <a:r>
              <a:rPr lang="en-US" sz="2400" b="0" i="0" dirty="0">
                <a:solidFill>
                  <a:srgbClr val="202124"/>
                </a:solidFill>
                <a:effectLst/>
                <a:latin typeface="Roboto" panose="02000000000000000000" pitchFamily="2" charset="0"/>
              </a:rPr>
              <a:t>Base priorities among Cloud Routers in a region are recommended to be between 0 and 200, inclusive. Because region-to-region costs are at least 201, if you use base priorities of 201 or more, you might accidentally assign a Cloud VPN tunnel or VLAN attachment a lower priority than you intend. </a:t>
            </a:r>
          </a:p>
          <a:p>
            <a:r>
              <a:rPr lang="en-US" sz="2400" dirty="0">
                <a:solidFill>
                  <a:srgbClr val="202124"/>
                </a:solidFill>
                <a:latin typeface="Roboto" panose="02000000000000000000" pitchFamily="2" charset="0"/>
              </a:rPr>
              <a:t>Another BGP session in a different region might advertise the same prefix with an overall higher priority (MED, which equals base priority plus region-to-region cost). Without carefully setting base priorities in other regions, you might cause on-premises traffic to be delivered to your VPC network by way of an unexpected Cloud VPN tunnel or VLAN attachment.</a:t>
            </a:r>
          </a:p>
          <a:p>
            <a:pPr algn="l"/>
            <a:r>
              <a:rPr lang="en-US" sz="2400" b="0" i="0" dirty="0">
                <a:solidFill>
                  <a:srgbClr val="202124"/>
                </a:solidFill>
                <a:effectLst/>
                <a:latin typeface="Roboto" panose="02000000000000000000" pitchFamily="2" charset="0"/>
              </a:rPr>
              <a:t>Base priorities of 10200 or more help ensure that a prefix's overall advertised priority (MED, base priority plus region-to-region cost) is always lower than any other advertised prefix with a base priority of 200 or less.</a:t>
            </a:r>
          </a:p>
          <a:p>
            <a:pPr algn="l"/>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58715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87A5C5-926D-B4CC-875F-7F528B7C4D87}"/>
              </a:ext>
            </a:extLst>
          </p:cNvPr>
          <p:cNvPicPr>
            <a:picLocks noChangeAspect="1"/>
          </p:cNvPicPr>
          <p:nvPr/>
        </p:nvPicPr>
        <p:blipFill>
          <a:blip r:embed="rId2"/>
          <a:stretch>
            <a:fillRect/>
          </a:stretch>
        </p:blipFill>
        <p:spPr>
          <a:xfrm>
            <a:off x="275421" y="121186"/>
            <a:ext cx="11424491" cy="6466901"/>
          </a:xfrm>
          <a:prstGeom prst="rect">
            <a:avLst/>
          </a:prstGeom>
        </p:spPr>
      </p:pic>
    </p:spTree>
    <p:extLst>
      <p:ext uri="{BB962C8B-B14F-4D97-AF65-F5344CB8AC3E}">
        <p14:creationId xmlns:p14="http://schemas.microsoft.com/office/powerpoint/2010/main" val="27899525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765</TotalTime>
  <Words>569</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Google Sans</vt:lpstr>
      <vt:lpstr>Roboto</vt:lpstr>
      <vt:lpstr>Trebuchet MS</vt:lpstr>
      <vt:lpstr>Wingdings 3</vt:lpstr>
      <vt:lpstr>Facet</vt:lpstr>
      <vt:lpstr>BGP Task Selection Process In Legacy Mode  </vt:lpstr>
      <vt:lpstr>Base Route Priority  </vt:lpstr>
      <vt:lpstr>Base Route Priority (Cont.)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Policies</dc:title>
  <dc:creator>ROHAN MADAN</dc:creator>
  <cp:lastModifiedBy>ROHAN MADAN</cp:lastModifiedBy>
  <cp:revision>46</cp:revision>
  <dcterms:created xsi:type="dcterms:W3CDTF">2023-01-18T10:29:04Z</dcterms:created>
  <dcterms:modified xsi:type="dcterms:W3CDTF">2025-07-13T08:16:45Z</dcterms:modified>
</cp:coreProperties>
</file>