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9" r:id="rId3"/>
    <p:sldId id="268"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141E1-3147-4715-9851-EE106E953614}" v="17" dt="2025-06-23T18:22:05.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5512E85D-86CB-4239-97D0-A3B69D257AF8}"/>
    <pc:docChg chg="undo custSel delSld modSld">
      <pc:chgData name="ROHAN MADAN" userId="60365df6-8cef-4ac2-a2ad-91c410f51528" providerId="ADAL" clId="{5512E85D-86CB-4239-97D0-A3B69D257AF8}" dt="2025-06-13T07:20:29.748" v="153" actId="20577"/>
      <pc:docMkLst>
        <pc:docMk/>
      </pc:docMkLst>
      <pc:sldChg chg="modSp mod">
        <pc:chgData name="ROHAN MADAN" userId="60365df6-8cef-4ac2-a2ad-91c410f51528" providerId="ADAL" clId="{5512E85D-86CB-4239-97D0-A3B69D257AF8}" dt="2025-06-13T07:20:29.748" v="153" actId="20577"/>
        <pc:sldMkLst>
          <pc:docMk/>
          <pc:sldMk cId="214595514" sldId="262"/>
        </pc:sldMkLst>
        <pc:spChg chg="mod">
          <ac:chgData name="ROHAN MADAN" userId="60365df6-8cef-4ac2-a2ad-91c410f51528" providerId="ADAL" clId="{5512E85D-86CB-4239-97D0-A3B69D257AF8}" dt="2025-06-13T07:20:29.748" v="153" actId="20577"/>
          <ac:spMkLst>
            <pc:docMk/>
            <pc:sldMk cId="214595514" sldId="262"/>
            <ac:spMk id="2" creationId="{DD119394-D2F5-381A-06FA-25D29D0C7E4B}"/>
          </ac:spMkLst>
        </pc:spChg>
        <pc:spChg chg="mod">
          <ac:chgData name="ROHAN MADAN" userId="60365df6-8cef-4ac2-a2ad-91c410f51528" providerId="ADAL" clId="{5512E85D-86CB-4239-97D0-A3B69D257AF8}" dt="2025-06-13T07:07:11.533" v="119" actId="108"/>
          <ac:spMkLst>
            <pc:docMk/>
            <pc:sldMk cId="214595514" sldId="262"/>
            <ac:spMk id="15" creationId="{218845F0-0CB0-5F3C-13FE-6D926E37D3F8}"/>
          </ac:spMkLst>
        </pc:spChg>
      </pc:sldChg>
      <pc:sldChg chg="addSp delSp modSp mod">
        <pc:chgData name="ROHAN MADAN" userId="60365df6-8cef-4ac2-a2ad-91c410f51528" providerId="ADAL" clId="{5512E85D-86CB-4239-97D0-A3B69D257AF8}" dt="2025-06-13T06:57:25.350" v="70" actId="14100"/>
        <pc:sldMkLst>
          <pc:docMk/>
          <pc:sldMk cId="2789952524" sldId="267"/>
        </pc:sldMkLst>
      </pc:sldChg>
      <pc:sldChg chg="del">
        <pc:chgData name="ROHAN MADAN" userId="60365df6-8cef-4ac2-a2ad-91c410f51528" providerId="ADAL" clId="{5512E85D-86CB-4239-97D0-A3B69D257AF8}" dt="2025-06-13T07:07:29.685" v="123" actId="2696"/>
        <pc:sldMkLst>
          <pc:docMk/>
          <pc:sldMk cId="3383764506" sldId="270"/>
        </pc:sldMkLst>
      </pc:sldChg>
      <pc:sldChg chg="del">
        <pc:chgData name="ROHAN MADAN" userId="60365df6-8cef-4ac2-a2ad-91c410f51528" providerId="ADAL" clId="{5512E85D-86CB-4239-97D0-A3B69D257AF8}" dt="2025-06-13T07:07:32.818" v="124" actId="2696"/>
        <pc:sldMkLst>
          <pc:docMk/>
          <pc:sldMk cId="2207318153" sldId="271"/>
        </pc:sldMkLst>
      </pc:sldChg>
      <pc:sldChg chg="del">
        <pc:chgData name="ROHAN MADAN" userId="60365df6-8cef-4ac2-a2ad-91c410f51528" providerId="ADAL" clId="{5512E85D-86CB-4239-97D0-A3B69D257AF8}" dt="2025-06-13T07:07:21.695" v="120" actId="2696"/>
        <pc:sldMkLst>
          <pc:docMk/>
          <pc:sldMk cId="30096796" sldId="272"/>
        </pc:sldMkLst>
      </pc:sldChg>
      <pc:sldChg chg="del">
        <pc:chgData name="ROHAN MADAN" userId="60365df6-8cef-4ac2-a2ad-91c410f51528" providerId="ADAL" clId="{5512E85D-86CB-4239-97D0-A3B69D257AF8}" dt="2025-06-13T07:07:26.206" v="122" actId="2696"/>
        <pc:sldMkLst>
          <pc:docMk/>
          <pc:sldMk cId="527066877" sldId="273"/>
        </pc:sldMkLst>
      </pc:sldChg>
      <pc:sldChg chg="del">
        <pc:chgData name="ROHAN MADAN" userId="60365df6-8cef-4ac2-a2ad-91c410f51528" providerId="ADAL" clId="{5512E85D-86CB-4239-97D0-A3B69D257AF8}" dt="2025-06-13T07:07:35.783" v="125" actId="2696"/>
        <pc:sldMkLst>
          <pc:docMk/>
          <pc:sldMk cId="280318715" sldId="275"/>
        </pc:sldMkLst>
      </pc:sldChg>
      <pc:sldChg chg="del">
        <pc:chgData name="ROHAN MADAN" userId="60365df6-8cef-4ac2-a2ad-91c410f51528" providerId="ADAL" clId="{5512E85D-86CB-4239-97D0-A3B69D257AF8}" dt="2025-06-13T07:07:24.639" v="121" actId="2696"/>
        <pc:sldMkLst>
          <pc:docMk/>
          <pc:sldMk cId="4049214790" sldId="276"/>
        </pc:sldMkLst>
      </pc:sldChg>
    </pc:docChg>
  </pc:docChgLst>
  <pc:docChgLst>
    <pc:chgData name="ROHAN MADAN" userId="60365df6-8cef-4ac2-a2ad-91c410f51528" providerId="ADAL" clId="{536120C1-C62D-4743-B443-96C72F282D44}"/>
    <pc:docChg chg="undo custSel addSld modSld">
      <pc:chgData name="ROHAN MADAN" userId="60365df6-8cef-4ac2-a2ad-91c410f51528" providerId="ADAL" clId="{536120C1-C62D-4743-B443-96C72F282D44}" dt="2025-06-13T13:05:10.992" v="242" actId="20577"/>
      <pc:docMkLst>
        <pc:docMk/>
      </pc:docMkLst>
      <pc:sldChg chg="addSp modSp mod">
        <pc:chgData name="ROHAN MADAN" userId="60365df6-8cef-4ac2-a2ad-91c410f51528" providerId="ADAL" clId="{536120C1-C62D-4743-B443-96C72F282D44}" dt="2025-06-13T13:05:10.992" v="242" actId="20577"/>
        <pc:sldMkLst>
          <pc:docMk/>
          <pc:sldMk cId="214595514" sldId="262"/>
        </pc:sldMkLst>
        <pc:spChg chg="mod">
          <ac:chgData name="ROHAN MADAN" userId="60365df6-8cef-4ac2-a2ad-91c410f51528" providerId="ADAL" clId="{536120C1-C62D-4743-B443-96C72F282D44}" dt="2025-06-13T13:05:10.992" v="242" actId="20577"/>
          <ac:spMkLst>
            <pc:docMk/>
            <pc:sldMk cId="214595514" sldId="262"/>
            <ac:spMk id="2" creationId="{DD119394-D2F5-381A-06FA-25D29D0C7E4B}"/>
          </ac:spMkLst>
        </pc:spChg>
        <pc:spChg chg="mod">
          <ac:chgData name="ROHAN MADAN" userId="60365df6-8cef-4ac2-a2ad-91c410f51528" providerId="ADAL" clId="{536120C1-C62D-4743-B443-96C72F282D44}" dt="2025-06-13T13:04:13.633" v="227" actId="12"/>
          <ac:spMkLst>
            <pc:docMk/>
            <pc:sldMk cId="214595514" sldId="262"/>
            <ac:spMk id="15" creationId="{218845F0-0CB0-5F3C-13FE-6D926E37D3F8}"/>
          </ac:spMkLst>
        </pc:spChg>
      </pc:sldChg>
      <pc:sldChg chg="addSp delSp modSp mod">
        <pc:chgData name="ROHAN MADAN" userId="60365df6-8cef-4ac2-a2ad-91c410f51528" providerId="ADAL" clId="{536120C1-C62D-4743-B443-96C72F282D44}" dt="2025-06-13T12:18:32.714" v="112" actId="14100"/>
        <pc:sldMkLst>
          <pc:docMk/>
          <pc:sldMk cId="2789952524" sldId="267"/>
        </pc:sldMkLst>
        <pc:picChg chg="add mod">
          <ac:chgData name="ROHAN MADAN" userId="60365df6-8cef-4ac2-a2ad-91c410f51528" providerId="ADAL" clId="{536120C1-C62D-4743-B443-96C72F282D44}" dt="2025-06-13T12:18:32.714" v="112" actId="14100"/>
          <ac:picMkLst>
            <pc:docMk/>
            <pc:sldMk cId="2789952524" sldId="267"/>
            <ac:picMk id="4" creationId="{5B87A5C5-926D-B4CC-875F-7F528B7C4D87}"/>
          </ac:picMkLst>
        </pc:picChg>
      </pc:sldChg>
      <pc:sldChg chg="addSp modSp add mod">
        <pc:chgData name="ROHAN MADAN" userId="60365df6-8cef-4ac2-a2ad-91c410f51528" providerId="ADAL" clId="{536120C1-C62D-4743-B443-96C72F282D44}" dt="2025-06-13T12:14:24.319" v="106" actId="108"/>
        <pc:sldMkLst>
          <pc:docMk/>
          <pc:sldMk cId="2587154773" sldId="268"/>
        </pc:sldMkLst>
        <pc:spChg chg="mod">
          <ac:chgData name="ROHAN MADAN" userId="60365df6-8cef-4ac2-a2ad-91c410f51528" providerId="ADAL" clId="{536120C1-C62D-4743-B443-96C72F282D44}" dt="2025-06-13T12:09:09.287" v="89" actId="20577"/>
          <ac:spMkLst>
            <pc:docMk/>
            <pc:sldMk cId="2587154773" sldId="268"/>
            <ac:spMk id="2" creationId="{FAD54F61-86E1-3E77-D563-18B77FB18A78}"/>
          </ac:spMkLst>
        </pc:spChg>
      </pc:sldChg>
      <pc:sldChg chg="add">
        <pc:chgData name="ROHAN MADAN" userId="60365df6-8cef-4ac2-a2ad-91c410f51528" providerId="ADAL" clId="{536120C1-C62D-4743-B443-96C72F282D44}" dt="2025-06-13T12:54:07.516" v="113" actId="2890"/>
        <pc:sldMkLst>
          <pc:docMk/>
          <pc:sldMk cId="3386218564" sldId="269"/>
        </pc:sldMkLst>
      </pc:sldChg>
    </pc:docChg>
  </pc:docChgLst>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ldChg>
      <pc:sldChg chg="addSp modSp mod ord">
        <pc:chgData name="ROHAN MADAN" userId="60365df6-8cef-4ac2-a2ad-91c410f51528" providerId="ADAL" clId="{4AA95997-E945-4970-AB39-28D45AE38268}" dt="2025-06-12T15:39:33.573" v="410"/>
        <pc:sldMkLst>
          <pc:docMk/>
          <pc:sldMk cId="2207318153" sldId="271"/>
        </pc:sldMkLst>
      </pc:sldChg>
      <pc:sldChg chg="modSp mod ord">
        <pc:chgData name="ROHAN MADAN" userId="60365df6-8cef-4ac2-a2ad-91c410f51528" providerId="ADAL" clId="{4AA95997-E945-4970-AB39-28D45AE38268}" dt="2025-06-12T15:31:00.653" v="397" actId="20577"/>
        <pc:sldMkLst>
          <pc:docMk/>
          <pc:sldMk cId="30096796" sldId="272"/>
        </pc:sldMkLst>
      </pc:sldChg>
      <pc:sldChg chg="addSp modSp mod ord">
        <pc:chgData name="ROHAN MADAN" userId="60365df6-8cef-4ac2-a2ad-91c410f51528" providerId="ADAL" clId="{4AA95997-E945-4970-AB39-28D45AE38268}" dt="2025-06-12T17:05:03.743" v="676"/>
        <pc:sldMkLst>
          <pc:docMk/>
          <pc:sldMk cId="527066877" sldId="273"/>
        </pc:sldMkLst>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ldChg>
      <pc:sldChg chg="addSp modSp add mod ord">
        <pc:chgData name="ROHAN MADAN" userId="60365df6-8cef-4ac2-a2ad-91c410f51528" providerId="ADAL" clId="{4AA95997-E945-4970-AB39-28D45AE38268}" dt="2025-06-12T17:21:52.002" v="691" actId="108"/>
        <pc:sldMkLst>
          <pc:docMk/>
          <pc:sldMk cId="4049214790" sldId="276"/>
        </pc:sldMkLst>
      </pc:sldChg>
    </pc:docChg>
  </pc:docChgLst>
  <pc:docChgLst>
    <pc:chgData name="ROHAN MADAN" userId="60365df6-8cef-4ac2-a2ad-91c410f51528" providerId="ADAL" clId="{961141E1-3147-4715-9851-EE106E953614}"/>
    <pc:docChg chg="undo custSel modSld">
      <pc:chgData name="ROHAN MADAN" userId="60365df6-8cef-4ac2-a2ad-91c410f51528" providerId="ADAL" clId="{961141E1-3147-4715-9851-EE106E953614}" dt="2025-06-23T18:23:25.282" v="340" actId="403"/>
      <pc:docMkLst>
        <pc:docMk/>
      </pc:docMkLst>
      <pc:sldChg chg="addSp modSp mod">
        <pc:chgData name="ROHAN MADAN" userId="60365df6-8cef-4ac2-a2ad-91c410f51528" providerId="ADAL" clId="{961141E1-3147-4715-9851-EE106E953614}" dt="2025-06-23T18:12:56.827" v="72" actId="12"/>
        <pc:sldMkLst>
          <pc:docMk/>
          <pc:sldMk cId="214595514" sldId="262"/>
        </pc:sldMkLst>
        <pc:spChg chg="mod">
          <ac:chgData name="ROHAN MADAN" userId="60365df6-8cef-4ac2-a2ad-91c410f51528" providerId="ADAL" clId="{961141E1-3147-4715-9851-EE106E953614}" dt="2025-06-23T18:11:57.636" v="66" actId="20577"/>
          <ac:spMkLst>
            <pc:docMk/>
            <pc:sldMk cId="214595514" sldId="262"/>
            <ac:spMk id="2" creationId="{DD119394-D2F5-381A-06FA-25D29D0C7E4B}"/>
          </ac:spMkLst>
        </pc:spChg>
        <pc:spChg chg="add">
          <ac:chgData name="ROHAN MADAN" userId="60365df6-8cef-4ac2-a2ad-91c410f51528" providerId="ADAL" clId="{961141E1-3147-4715-9851-EE106E953614}" dt="2025-06-23T18:11:10.924" v="55"/>
          <ac:spMkLst>
            <pc:docMk/>
            <pc:sldMk cId="214595514" sldId="262"/>
            <ac:spMk id="3" creationId="{435BF082-D3F2-3D66-0BA0-6A50EF257E34}"/>
          </ac:spMkLst>
        </pc:spChg>
        <pc:spChg chg="mod">
          <ac:chgData name="ROHAN MADAN" userId="60365df6-8cef-4ac2-a2ad-91c410f51528" providerId="ADAL" clId="{961141E1-3147-4715-9851-EE106E953614}" dt="2025-06-23T18:12:56.827" v="72" actId="12"/>
          <ac:spMkLst>
            <pc:docMk/>
            <pc:sldMk cId="214595514" sldId="262"/>
            <ac:spMk id="15" creationId="{218845F0-0CB0-5F3C-13FE-6D926E37D3F8}"/>
          </ac:spMkLst>
        </pc:spChg>
      </pc:sldChg>
      <pc:sldChg chg="addSp delSp modSp mod">
        <pc:chgData name="ROHAN MADAN" userId="60365df6-8cef-4ac2-a2ad-91c410f51528" providerId="ADAL" clId="{961141E1-3147-4715-9851-EE106E953614}" dt="2025-06-23T18:23:25.282" v="340" actId="403"/>
        <pc:sldMkLst>
          <pc:docMk/>
          <pc:sldMk cId="2587154773" sldId="268"/>
        </pc:sldMkLst>
        <pc:spChg chg="mod">
          <ac:chgData name="ROHAN MADAN" userId="60365df6-8cef-4ac2-a2ad-91c410f51528" providerId="ADAL" clId="{961141E1-3147-4715-9851-EE106E953614}" dt="2025-06-23T18:21:27.718" v="318" actId="20577"/>
          <ac:spMkLst>
            <pc:docMk/>
            <pc:sldMk cId="2587154773" sldId="268"/>
            <ac:spMk id="2" creationId="{FAD54F61-86E1-3E77-D563-18B77FB18A78}"/>
          </ac:spMkLst>
        </pc:spChg>
        <pc:spChg chg="del mod">
          <ac:chgData name="ROHAN MADAN" userId="60365df6-8cef-4ac2-a2ad-91c410f51528" providerId="ADAL" clId="{961141E1-3147-4715-9851-EE106E953614}" dt="2025-06-23T18:21:52.176" v="321" actId="3680"/>
          <ac:spMkLst>
            <pc:docMk/>
            <pc:sldMk cId="2587154773" sldId="268"/>
            <ac:spMk id="15" creationId="{A15D7EA9-8E22-8F32-0382-71AD4BAB1043}"/>
          </ac:spMkLst>
        </pc:spChg>
        <pc:graphicFrameChg chg="add mod ord modGraphic">
          <ac:chgData name="ROHAN MADAN" userId="60365df6-8cef-4ac2-a2ad-91c410f51528" providerId="ADAL" clId="{961141E1-3147-4715-9851-EE106E953614}" dt="2025-06-23T18:23:25.282" v="340" actId="403"/>
          <ac:graphicFrameMkLst>
            <pc:docMk/>
            <pc:sldMk cId="2587154773" sldId="268"/>
            <ac:graphicFrameMk id="3" creationId="{E06485F1-FC23-3E7A-5769-5606A0F8B89E}"/>
          </ac:graphicFrameMkLst>
        </pc:graphicFrameChg>
        <pc:graphicFrameChg chg="add mod">
          <ac:chgData name="ROHAN MADAN" userId="60365df6-8cef-4ac2-a2ad-91c410f51528" providerId="ADAL" clId="{961141E1-3147-4715-9851-EE106E953614}" dt="2025-06-23T18:21:58.383" v="322"/>
          <ac:graphicFrameMkLst>
            <pc:docMk/>
            <pc:sldMk cId="2587154773" sldId="268"/>
            <ac:graphicFrameMk id="4" creationId="{2700AD19-ACC8-DF27-19F0-6567B3455661}"/>
          </ac:graphicFrameMkLst>
        </pc:graphicFrameChg>
        <pc:graphicFrameChg chg="add mod">
          <ac:chgData name="ROHAN MADAN" userId="60365df6-8cef-4ac2-a2ad-91c410f51528" providerId="ADAL" clId="{961141E1-3147-4715-9851-EE106E953614}" dt="2025-06-23T18:22:01.110" v="323"/>
          <ac:graphicFrameMkLst>
            <pc:docMk/>
            <pc:sldMk cId="2587154773" sldId="268"/>
            <ac:graphicFrameMk id="5" creationId="{9F8CCEA7-76F6-B649-C002-B129516C8CAC}"/>
          </ac:graphicFrameMkLst>
        </pc:graphicFrameChg>
      </pc:sldChg>
      <pc:sldChg chg="addSp modSp mod">
        <pc:chgData name="ROHAN MADAN" userId="60365df6-8cef-4ac2-a2ad-91c410f51528" providerId="ADAL" clId="{961141E1-3147-4715-9851-EE106E953614}" dt="2025-06-23T18:20:29.060" v="253" actId="113"/>
        <pc:sldMkLst>
          <pc:docMk/>
          <pc:sldMk cId="3386218564" sldId="269"/>
        </pc:sldMkLst>
        <pc:spChg chg="mod">
          <ac:chgData name="ROHAN MADAN" userId="60365df6-8cef-4ac2-a2ad-91c410f51528" providerId="ADAL" clId="{961141E1-3147-4715-9851-EE106E953614}" dt="2025-06-23T18:13:12.259" v="85" actId="20577"/>
          <ac:spMkLst>
            <pc:docMk/>
            <pc:sldMk cId="3386218564" sldId="269"/>
            <ac:spMk id="2" creationId="{CB191EC3-442A-244E-B253-A8C23FE3F7F8}"/>
          </ac:spMkLst>
        </pc:spChg>
        <pc:spChg chg="add">
          <ac:chgData name="ROHAN MADAN" userId="60365df6-8cef-4ac2-a2ad-91c410f51528" providerId="ADAL" clId="{961141E1-3147-4715-9851-EE106E953614}" dt="2025-06-23T18:13:57.420" v="89"/>
          <ac:spMkLst>
            <pc:docMk/>
            <pc:sldMk cId="3386218564" sldId="269"/>
            <ac:spMk id="3" creationId="{F042F546-1125-9A87-7AC1-EF12CEA94CDC}"/>
          </ac:spMkLst>
        </pc:spChg>
        <pc:spChg chg="add">
          <ac:chgData name="ROHAN MADAN" userId="60365df6-8cef-4ac2-a2ad-91c410f51528" providerId="ADAL" clId="{961141E1-3147-4715-9851-EE106E953614}" dt="2025-06-23T18:15:29.447" v="97"/>
          <ac:spMkLst>
            <pc:docMk/>
            <pc:sldMk cId="3386218564" sldId="269"/>
            <ac:spMk id="4" creationId="{8D699762-F077-327D-C956-83EFAF5ED2D8}"/>
          </ac:spMkLst>
        </pc:spChg>
        <pc:spChg chg="add">
          <ac:chgData name="ROHAN MADAN" userId="60365df6-8cef-4ac2-a2ad-91c410f51528" providerId="ADAL" clId="{961141E1-3147-4715-9851-EE106E953614}" dt="2025-06-23T18:15:37.928" v="98"/>
          <ac:spMkLst>
            <pc:docMk/>
            <pc:sldMk cId="3386218564" sldId="269"/>
            <ac:spMk id="5" creationId="{04EBF55C-9D85-D824-DCCF-AD35EEC51842}"/>
          </ac:spMkLst>
        </pc:spChg>
        <pc:spChg chg="add">
          <ac:chgData name="ROHAN MADAN" userId="60365df6-8cef-4ac2-a2ad-91c410f51528" providerId="ADAL" clId="{961141E1-3147-4715-9851-EE106E953614}" dt="2025-06-23T18:17:29.456" v="163"/>
          <ac:spMkLst>
            <pc:docMk/>
            <pc:sldMk cId="3386218564" sldId="269"/>
            <ac:spMk id="6" creationId="{6838605F-4492-B5AB-C4ED-CFCE2E375A55}"/>
          </ac:spMkLst>
        </pc:spChg>
        <pc:spChg chg="add">
          <ac:chgData name="ROHAN MADAN" userId="60365df6-8cef-4ac2-a2ad-91c410f51528" providerId="ADAL" clId="{961141E1-3147-4715-9851-EE106E953614}" dt="2025-06-23T18:18:24.045" v="188"/>
          <ac:spMkLst>
            <pc:docMk/>
            <pc:sldMk cId="3386218564" sldId="269"/>
            <ac:spMk id="7" creationId="{B6148CE2-63C4-FF1D-5CD5-FB44418B4085}"/>
          </ac:spMkLst>
        </pc:spChg>
        <pc:spChg chg="mod">
          <ac:chgData name="ROHAN MADAN" userId="60365df6-8cef-4ac2-a2ad-91c410f51528" providerId="ADAL" clId="{961141E1-3147-4715-9851-EE106E953614}" dt="2025-06-23T18:20:29.060" v="253" actId="113"/>
          <ac:spMkLst>
            <pc:docMk/>
            <pc:sldMk cId="3386218564" sldId="269"/>
            <ac:spMk id="15" creationId="{80A64FFA-A883-4E89-A7DD-646C81497D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23-06-2025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23-06-2025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23-06-2025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oud.google.com/network-connectivity/docs/router/concepts/advertised-routes#am-custom" TargetMode="External"/><Relationship Id="rId2" Type="http://schemas.openxmlformats.org/officeDocument/2006/relationships/hyperlink" Target="https://cloud.google.com/network-connectivity/docs/router/concepts/advertised-routes#am-subn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Advertisement Routes</a:t>
            </a: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a:bodyPr>
          <a:lstStyle/>
          <a:p>
            <a:pPr algn="l">
              <a:spcBef>
                <a:spcPts val="900"/>
              </a:spcBef>
              <a:spcAft>
                <a:spcPts val="900"/>
              </a:spcAft>
              <a:buFont typeface="Wingdings" panose="05000000000000000000" pitchFamily="2" charset="2"/>
              <a:buChar char="Ø"/>
            </a:pPr>
            <a:r>
              <a:rPr lang="en-US" sz="2400" b="0" i="0" dirty="0">
                <a:solidFill>
                  <a:srgbClr val="202124"/>
                </a:solidFill>
                <a:effectLst/>
                <a:latin typeface="Roboto" panose="02000000000000000000" pitchFamily="2" charset="0"/>
              </a:rPr>
              <a:t>Advertised routes are Cloud Router BGP prefixes advertised to its BGP peers.</a:t>
            </a:r>
          </a:p>
          <a:p>
            <a:pPr algn="l">
              <a:spcBef>
                <a:spcPts val="900"/>
              </a:spcBef>
              <a:spcAft>
                <a:spcPts val="900"/>
              </a:spcAft>
              <a:buFont typeface="Wingdings" panose="05000000000000000000" pitchFamily="2" charset="2"/>
              <a:buChar char="Ø"/>
            </a:pPr>
            <a:r>
              <a:rPr lang="en-US" sz="2400" b="0" i="0" dirty="0">
                <a:solidFill>
                  <a:srgbClr val="202124"/>
                </a:solidFill>
                <a:effectLst/>
                <a:latin typeface="Roboto" panose="02000000000000000000" pitchFamily="2" charset="0"/>
              </a:rPr>
              <a:t>For example, when a BGP peer is a router in an on-premises network, advertised routes allow the systems in the on-premises network to send packets to resources in your VPC network.</a:t>
            </a:r>
          </a:p>
          <a:p>
            <a:pPr algn="l">
              <a:spcBef>
                <a:spcPts val="1200"/>
              </a:spcBef>
              <a:spcAft>
                <a:spcPts val="1200"/>
              </a:spcAft>
              <a:buFont typeface="Wingdings" panose="05000000000000000000" pitchFamily="2" charset="2"/>
              <a:buChar char="Ø"/>
            </a:pPr>
            <a:r>
              <a:rPr lang="en-US" sz="2400" b="0" i="0" dirty="0">
                <a:solidFill>
                  <a:srgbClr val="202124"/>
                </a:solidFill>
                <a:effectLst/>
                <a:latin typeface="Roboto" panose="02000000000000000000" pitchFamily="2" charset="0"/>
              </a:rPr>
              <a:t>Cloud Routers advertise routes to BGP peers with a multi-exit discriminator (MED) value for each prefix in the route advertisement.</a:t>
            </a:r>
          </a:p>
          <a:p>
            <a:pPr>
              <a:buNone/>
            </a:pPr>
            <a:br>
              <a:rPr lang="en-US" sz="2400" dirty="0"/>
            </a:br>
            <a:endParaRPr lang="en-US" sz="2400" dirty="0"/>
          </a:p>
          <a:p>
            <a:pPr>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C3E39-163C-BD29-ACA5-980FBF931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91EC3-442A-244E-B253-A8C23FE3F7F8}"/>
              </a:ext>
            </a:extLst>
          </p:cNvPr>
          <p:cNvSpPr>
            <a:spLocks noGrp="1"/>
          </p:cNvSpPr>
          <p:nvPr>
            <p:ph type="title"/>
          </p:nvPr>
        </p:nvSpPr>
        <p:spPr>
          <a:xfrm>
            <a:off x="163830" y="122131"/>
            <a:ext cx="10714702" cy="763989"/>
          </a:xfrm>
        </p:spPr>
        <p:txBody>
          <a:bodyPr>
            <a:normAutofit fontScale="90000"/>
          </a:bodyPr>
          <a:lstStyle/>
          <a:p>
            <a:r>
              <a:rPr lang="en-IN" dirty="0"/>
              <a:t>Advertisement modes</a:t>
            </a: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80A64FFA-A883-4E89-A7DD-646C81497D91}"/>
              </a:ext>
            </a:extLst>
          </p:cNvPr>
          <p:cNvSpPr>
            <a:spLocks noGrp="1"/>
          </p:cNvSpPr>
          <p:nvPr>
            <p:ph idx="1"/>
          </p:nvPr>
        </p:nvSpPr>
        <p:spPr>
          <a:xfrm>
            <a:off x="163830" y="886119"/>
            <a:ext cx="10037789" cy="5580781"/>
          </a:xfrm>
        </p:spPr>
        <p:txBody>
          <a:bodyPr>
            <a:normAutofit/>
          </a:bodyPr>
          <a:lstStyle/>
          <a:p>
            <a:pPr algn="l"/>
            <a:r>
              <a:rPr lang="en-US" b="0" i="0" dirty="0">
                <a:solidFill>
                  <a:srgbClr val="202124"/>
                </a:solidFill>
                <a:effectLst/>
                <a:latin typeface="Roboto" panose="02000000000000000000" pitchFamily="2" charset="0"/>
              </a:rPr>
              <a:t>The advertisement mode is configurable on both the whole Cloud Router or on individual BGP sessions of the Cloud Router. You can specify the prefixes that Cloud Router advertises, either on all BGP sessions or on a per-session basis, by using the advertisement mode.</a:t>
            </a:r>
          </a:p>
          <a:p>
            <a:pPr algn="l"/>
            <a:r>
              <a:rPr lang="en-US" b="0" i="0" dirty="0">
                <a:solidFill>
                  <a:srgbClr val="202124"/>
                </a:solidFill>
                <a:effectLst/>
                <a:latin typeface="Roboto" panose="02000000000000000000" pitchFamily="2" charset="0"/>
              </a:rPr>
              <a:t>Cloud Router offers the following advertisement modes defined at the router level or at the BGP session level.</a:t>
            </a:r>
          </a:p>
          <a:p>
            <a:pPr marL="0" indent="0">
              <a:buNone/>
            </a:pPr>
            <a:r>
              <a:rPr lang="en-US" sz="2000" b="1" dirty="0">
                <a:solidFill>
                  <a:srgbClr val="202124"/>
                </a:solidFill>
                <a:latin typeface="Roboto" panose="02000000000000000000" pitchFamily="2" charset="0"/>
              </a:rPr>
              <a:t>1. Cloud Router default advertisement mode</a:t>
            </a:r>
            <a:br>
              <a:rPr lang="en-US" sz="2000" b="1" dirty="0">
                <a:solidFill>
                  <a:srgbClr val="202124"/>
                </a:solidFill>
                <a:latin typeface="Roboto" panose="02000000000000000000" pitchFamily="2" charset="0"/>
              </a:rPr>
            </a:br>
            <a:r>
              <a:rPr lang="en-US" sz="2000" b="1" dirty="0">
                <a:solidFill>
                  <a:srgbClr val="202124"/>
                </a:solidFill>
                <a:latin typeface="Roboto" panose="02000000000000000000" pitchFamily="2" charset="0"/>
              </a:rPr>
              <a:t>          </a:t>
            </a:r>
            <a:r>
              <a:rPr lang="en-US" sz="2000" dirty="0">
                <a:solidFill>
                  <a:srgbClr val="202124"/>
                </a:solidFill>
                <a:latin typeface="Roboto" panose="02000000000000000000" pitchFamily="2" charset="0"/>
              </a:rPr>
              <a:t>Advertises local subnet ranges as described in Subnet range advertisement.</a:t>
            </a:r>
            <a:br>
              <a:rPr lang="en-US" sz="2400" dirty="0">
                <a:solidFill>
                  <a:srgbClr val="202124"/>
                </a:solidFill>
                <a:latin typeface="Roboto" panose="02000000000000000000" pitchFamily="2" charset="0"/>
              </a:rPr>
            </a:br>
            <a:r>
              <a:rPr lang="en-US" sz="2000" b="1" dirty="0">
                <a:solidFill>
                  <a:srgbClr val="202124"/>
                </a:solidFill>
                <a:latin typeface="Roboto" panose="02000000000000000000" pitchFamily="2" charset="0"/>
              </a:rPr>
              <a:t>2. Cloud Router custom advertisement mode</a:t>
            </a:r>
            <a:br>
              <a:rPr lang="en-US" sz="2000" b="1" dirty="0">
                <a:solidFill>
                  <a:srgbClr val="202124"/>
                </a:solidFill>
                <a:latin typeface="Roboto" panose="02000000000000000000" pitchFamily="2" charset="0"/>
              </a:rPr>
            </a:br>
            <a:r>
              <a:rPr lang="en-US" sz="2000" dirty="0">
                <a:solidFill>
                  <a:srgbClr val="202124"/>
                </a:solidFill>
                <a:latin typeface="Roboto" panose="02000000000000000000" pitchFamily="2" charset="0"/>
              </a:rPr>
              <a:t>         Gives you complete control over IP address advertisements</a:t>
            </a:r>
          </a:p>
          <a:p>
            <a:pPr marL="0" indent="0">
              <a:buNone/>
            </a:pPr>
            <a:r>
              <a:rPr lang="en-US" sz="2000" dirty="0">
                <a:solidFill>
                  <a:srgbClr val="202124"/>
                </a:solidFill>
                <a:latin typeface="Roboto" panose="02000000000000000000" pitchFamily="2" charset="0"/>
              </a:rPr>
              <a:t>Similarly, Cloud Router offers the following advertisement modes defined at the BGP session level:</a:t>
            </a:r>
          </a:p>
          <a:p>
            <a:pPr marL="0" indent="0">
              <a:buNone/>
            </a:pPr>
            <a:r>
              <a:rPr lang="en-US" sz="2000" b="1" dirty="0">
                <a:solidFill>
                  <a:srgbClr val="202124"/>
                </a:solidFill>
                <a:latin typeface="Roboto" panose="02000000000000000000" pitchFamily="2" charset="0"/>
              </a:rPr>
              <a:t>1. BGP session default advertisement mode</a:t>
            </a:r>
            <a:br>
              <a:rPr lang="en-US" sz="2000" b="1" dirty="0">
                <a:solidFill>
                  <a:srgbClr val="202124"/>
                </a:solidFill>
                <a:latin typeface="Roboto" panose="02000000000000000000" pitchFamily="2" charset="0"/>
              </a:rPr>
            </a:br>
            <a:r>
              <a:rPr lang="en-US" sz="2000" b="1" dirty="0">
                <a:solidFill>
                  <a:srgbClr val="202124"/>
                </a:solidFill>
                <a:latin typeface="Roboto" panose="02000000000000000000" pitchFamily="2" charset="0"/>
              </a:rPr>
              <a:t>         </a:t>
            </a:r>
            <a:r>
              <a:rPr lang="en-US" sz="2000" dirty="0">
                <a:solidFill>
                  <a:srgbClr val="202124"/>
                </a:solidFill>
                <a:latin typeface="Roboto" panose="02000000000000000000" pitchFamily="2" charset="0"/>
              </a:rPr>
              <a:t>Advertises prefixes according to the advertisement mode defined for the Cloud         	  Router that contains the BGP session.</a:t>
            </a:r>
          </a:p>
          <a:p>
            <a:pPr marL="0" indent="0">
              <a:buNone/>
            </a:pPr>
            <a:r>
              <a:rPr lang="en-US" sz="2000" b="1" dirty="0">
                <a:solidFill>
                  <a:srgbClr val="202124"/>
                </a:solidFill>
                <a:latin typeface="Roboto" panose="02000000000000000000" pitchFamily="2" charset="0"/>
              </a:rPr>
              <a:t>2. BGP session custom advertisement mode</a:t>
            </a:r>
            <a:br>
              <a:rPr lang="en-US" sz="2000" dirty="0">
                <a:solidFill>
                  <a:srgbClr val="202124"/>
                </a:solidFill>
                <a:latin typeface="Roboto" panose="02000000000000000000" pitchFamily="2" charset="0"/>
              </a:rPr>
            </a:br>
            <a:r>
              <a:rPr lang="en-US" sz="2000" dirty="0">
                <a:solidFill>
                  <a:srgbClr val="202124"/>
                </a:solidFill>
                <a:latin typeface="Roboto" panose="02000000000000000000" pitchFamily="2" charset="0"/>
              </a:rPr>
              <a:t>         Gives you complete control over IP address advertisements.</a:t>
            </a:r>
          </a:p>
          <a:p>
            <a:pPr marL="0" indent="0">
              <a:buNone/>
            </a:pPr>
            <a:endParaRPr lang="en-US" sz="2000" dirty="0">
              <a:solidFill>
                <a:srgbClr val="202124"/>
              </a:solidFill>
              <a:latin typeface="Roboto" panose="02000000000000000000" pitchFamily="2" charset="0"/>
            </a:endParaRP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8621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F8B83-5D9B-9E95-0EC5-1520BC541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54F61-86E1-3E77-D563-18B77FB18A78}"/>
              </a:ext>
            </a:extLst>
          </p:cNvPr>
          <p:cNvSpPr>
            <a:spLocks noGrp="1"/>
          </p:cNvSpPr>
          <p:nvPr>
            <p:ph type="title"/>
          </p:nvPr>
        </p:nvSpPr>
        <p:spPr>
          <a:xfrm>
            <a:off x="163830" y="122131"/>
            <a:ext cx="10714702" cy="763989"/>
          </a:xfrm>
        </p:spPr>
        <p:txBody>
          <a:bodyPr>
            <a:normAutofit fontScale="90000"/>
          </a:bodyPr>
          <a:lstStyle/>
          <a:p>
            <a:r>
              <a:rPr lang="en-IN" dirty="0"/>
              <a:t>Effective advertisements</a:t>
            </a: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graphicFrame>
        <p:nvGraphicFramePr>
          <p:cNvPr id="3" name="Content Placeholder 2">
            <a:extLst>
              <a:ext uri="{FF2B5EF4-FFF2-40B4-BE49-F238E27FC236}">
                <a16:creationId xmlns:a16="http://schemas.microsoft.com/office/drawing/2014/main" id="{E06485F1-FC23-3E7A-5769-5606A0F8B89E}"/>
              </a:ext>
            </a:extLst>
          </p:cNvPr>
          <p:cNvGraphicFramePr>
            <a:graphicFrameLocks noGrp="1"/>
          </p:cNvGraphicFramePr>
          <p:nvPr>
            <p:ph idx="1"/>
            <p:extLst>
              <p:ext uri="{D42A27DB-BD31-4B8C-83A1-F6EECF244321}">
                <p14:modId xmlns:p14="http://schemas.microsoft.com/office/powerpoint/2010/main" val="349955315"/>
              </p:ext>
            </p:extLst>
          </p:nvPr>
        </p:nvGraphicFramePr>
        <p:xfrm>
          <a:off x="217789" y="886120"/>
          <a:ext cx="11756421" cy="4930786"/>
        </p:xfrm>
        <a:graphic>
          <a:graphicData uri="http://schemas.openxmlformats.org/drawingml/2006/table">
            <a:tbl>
              <a:tblPr firstRow="1" bandRow="1">
                <a:tableStyleId>{5C22544A-7EE6-4342-B048-85BDC9FD1C3A}</a:tableStyleId>
              </a:tblPr>
              <a:tblGrid>
                <a:gridCol w="3559872">
                  <a:extLst>
                    <a:ext uri="{9D8B030D-6E8A-4147-A177-3AD203B41FA5}">
                      <a16:colId xmlns:a16="http://schemas.microsoft.com/office/drawing/2014/main" val="4098858225"/>
                    </a:ext>
                  </a:extLst>
                </a:gridCol>
                <a:gridCol w="3503364">
                  <a:extLst>
                    <a:ext uri="{9D8B030D-6E8A-4147-A177-3AD203B41FA5}">
                      <a16:colId xmlns:a16="http://schemas.microsoft.com/office/drawing/2014/main" val="1943597035"/>
                    </a:ext>
                  </a:extLst>
                </a:gridCol>
                <a:gridCol w="4693185">
                  <a:extLst>
                    <a:ext uri="{9D8B030D-6E8A-4147-A177-3AD203B41FA5}">
                      <a16:colId xmlns:a16="http://schemas.microsoft.com/office/drawing/2014/main" val="342541553"/>
                    </a:ext>
                  </a:extLst>
                </a:gridCol>
              </a:tblGrid>
              <a:tr h="553360">
                <a:tc>
                  <a:txBody>
                    <a:bodyPr/>
                    <a:lstStyle/>
                    <a:p>
                      <a:pPr algn="l" fontAlgn="ctr">
                        <a:lnSpc>
                          <a:spcPts val="1500"/>
                        </a:lnSpc>
                      </a:pPr>
                      <a:r>
                        <a:rPr lang="en-IN" b="1" dirty="0">
                          <a:solidFill>
                            <a:srgbClr val="202124"/>
                          </a:solidFill>
                          <a:effectLst/>
                          <a:latin typeface="Roboto" panose="02000000000000000000" pitchFamily="2" charset="0"/>
                        </a:rPr>
                        <a:t>Cloud Router advertisement mode</a:t>
                      </a:r>
                    </a:p>
                  </a:txBody>
                  <a:tcPr marL="50800" marR="50800" marT="50800" marB="50800" anchor="ctr"/>
                </a:tc>
                <a:tc>
                  <a:txBody>
                    <a:bodyPr/>
                    <a:lstStyle/>
                    <a:p>
                      <a:pPr algn="l" fontAlgn="ctr">
                        <a:lnSpc>
                          <a:spcPts val="1500"/>
                        </a:lnSpc>
                      </a:pPr>
                      <a:r>
                        <a:rPr lang="en-IN" b="1" dirty="0">
                          <a:solidFill>
                            <a:srgbClr val="202124"/>
                          </a:solidFill>
                          <a:effectLst/>
                          <a:latin typeface="Roboto" panose="02000000000000000000" pitchFamily="2" charset="0"/>
                        </a:rPr>
                        <a:t>BGP session advertisement mode</a:t>
                      </a:r>
                    </a:p>
                  </a:txBody>
                  <a:tcPr marL="50800" marR="50800" marT="50800" marB="50800" anchor="ctr"/>
                </a:tc>
                <a:tc>
                  <a:txBody>
                    <a:bodyPr/>
                    <a:lstStyle/>
                    <a:p>
                      <a:pPr algn="l" fontAlgn="ctr">
                        <a:lnSpc>
                          <a:spcPts val="1500"/>
                        </a:lnSpc>
                      </a:pPr>
                      <a:r>
                        <a:rPr lang="en-US" b="1" dirty="0">
                          <a:solidFill>
                            <a:srgbClr val="202124"/>
                          </a:solidFill>
                          <a:effectLst/>
                          <a:latin typeface="Roboto" panose="02000000000000000000" pitchFamily="2" charset="0"/>
                        </a:rPr>
                        <a:t>Effective advertised prefixes on the BGP session</a:t>
                      </a:r>
                    </a:p>
                  </a:txBody>
                  <a:tcPr marL="50800" marR="50800" marT="50800" marB="50800" anchor="ctr"/>
                </a:tc>
                <a:extLst>
                  <a:ext uri="{0D108BD9-81ED-4DB2-BD59-A6C34878D82A}">
                    <a16:rowId xmlns:a16="http://schemas.microsoft.com/office/drawing/2014/main" val="2158616191"/>
                  </a:ext>
                </a:extLst>
              </a:tr>
              <a:tr h="1310478">
                <a:tc>
                  <a:txBody>
                    <a:bodyPr/>
                    <a:lstStyle/>
                    <a:p>
                      <a:pPr algn="l" fontAlgn="t"/>
                      <a:r>
                        <a:rPr lang="en-IN">
                          <a:effectLst/>
                        </a:rPr>
                        <a:t>default</a:t>
                      </a:r>
                    </a:p>
                  </a:txBody>
                  <a:tcPr marL="50800" marR="50800" marT="44450" marB="50800"/>
                </a:tc>
                <a:tc>
                  <a:txBody>
                    <a:bodyPr/>
                    <a:lstStyle/>
                    <a:p>
                      <a:pPr algn="l" fontAlgn="t"/>
                      <a:r>
                        <a:rPr lang="en-IN" dirty="0">
                          <a:effectLst/>
                        </a:rPr>
                        <a:t>default</a:t>
                      </a:r>
                    </a:p>
                  </a:txBody>
                  <a:tcPr marL="50800" marR="50800" marT="44450" marB="50800"/>
                </a:tc>
                <a:tc>
                  <a:txBody>
                    <a:bodyPr/>
                    <a:lstStyle/>
                    <a:p>
                      <a:pPr algn="l" fontAlgn="t"/>
                      <a:r>
                        <a:rPr lang="en-US" dirty="0">
                          <a:effectLst/>
                        </a:rPr>
                        <a:t>The BGP session inherits the advertisement configuration of the Cloud Router, and the Cloud Router advertises local subnet ranges as described in </a:t>
                      </a:r>
                      <a:r>
                        <a:rPr lang="en-US" dirty="0">
                          <a:solidFill>
                            <a:srgbClr val="1A73E8"/>
                          </a:solidFill>
                          <a:effectLst/>
                          <a:hlinkClick r:id="rId2"/>
                        </a:rPr>
                        <a:t>Subnet range advertisement</a:t>
                      </a:r>
                      <a:r>
                        <a:rPr lang="en-US" dirty="0">
                          <a:effectLst/>
                        </a:rPr>
                        <a:t>.</a:t>
                      </a:r>
                    </a:p>
                  </a:txBody>
                  <a:tcPr marL="50800" marR="50800" marT="44450" marB="50800"/>
                </a:tc>
                <a:extLst>
                  <a:ext uri="{0D108BD9-81ED-4DB2-BD59-A6C34878D82A}">
                    <a16:rowId xmlns:a16="http://schemas.microsoft.com/office/drawing/2014/main" val="2059262044"/>
                  </a:ext>
                </a:extLst>
              </a:tr>
              <a:tr h="1337859">
                <a:tc>
                  <a:txBody>
                    <a:bodyPr/>
                    <a:lstStyle/>
                    <a:p>
                      <a:pPr algn="l" fontAlgn="t"/>
                      <a:r>
                        <a:rPr lang="en-IN">
                          <a:effectLst/>
                        </a:rPr>
                        <a:t>custom</a:t>
                      </a:r>
                    </a:p>
                  </a:txBody>
                  <a:tcPr marL="50800" marR="50800" marT="44450" marB="50800"/>
                </a:tc>
                <a:tc>
                  <a:txBody>
                    <a:bodyPr/>
                    <a:lstStyle/>
                    <a:p>
                      <a:pPr algn="l" fontAlgn="t"/>
                      <a:r>
                        <a:rPr lang="en-IN">
                          <a:effectLst/>
                        </a:rPr>
                        <a:t>default</a:t>
                      </a:r>
                    </a:p>
                  </a:txBody>
                  <a:tcPr marL="50800" marR="50800" marT="44450" marB="50800"/>
                </a:tc>
                <a:tc>
                  <a:txBody>
                    <a:bodyPr/>
                    <a:lstStyle/>
                    <a:p>
                      <a:pPr algn="l" fontAlgn="t"/>
                      <a:r>
                        <a:rPr lang="en-US">
                          <a:effectLst/>
                        </a:rPr>
                        <a:t>The BGP session inherits the advertisement configuration of the Cloud Router, and the Cloud Router advertises prefixes as described in </a:t>
                      </a:r>
                      <a:r>
                        <a:rPr lang="en-US">
                          <a:solidFill>
                            <a:srgbClr val="1A73E8"/>
                          </a:solidFill>
                          <a:effectLst/>
                          <a:hlinkClick r:id="rId3"/>
                        </a:rPr>
                        <a:t>Custom advertisement</a:t>
                      </a:r>
                      <a:r>
                        <a:rPr lang="en-US">
                          <a:effectLst/>
                        </a:rPr>
                        <a:t>.</a:t>
                      </a:r>
                    </a:p>
                  </a:txBody>
                  <a:tcPr marL="50800" marR="50800" marT="44450" marB="50800"/>
                </a:tc>
                <a:extLst>
                  <a:ext uri="{0D108BD9-81ED-4DB2-BD59-A6C34878D82A}">
                    <a16:rowId xmlns:a16="http://schemas.microsoft.com/office/drawing/2014/main" val="4271259366"/>
                  </a:ext>
                </a:extLst>
              </a:tr>
              <a:tr h="1729089">
                <a:tc>
                  <a:txBody>
                    <a:bodyPr/>
                    <a:lstStyle/>
                    <a:p>
                      <a:pPr algn="l" fontAlgn="t"/>
                      <a:r>
                        <a:rPr lang="en-IN">
                          <a:effectLst/>
                        </a:rPr>
                        <a:t>default </a:t>
                      </a:r>
                      <a:r>
                        <a:rPr lang="en-IN" i="1">
                          <a:effectLst/>
                        </a:rPr>
                        <a:t>or</a:t>
                      </a:r>
                      <a:r>
                        <a:rPr lang="en-IN">
                          <a:effectLst/>
                        </a:rPr>
                        <a:t> custom</a:t>
                      </a:r>
                    </a:p>
                  </a:txBody>
                  <a:tcPr marL="50800" marR="50800" marT="44450" marB="50800"/>
                </a:tc>
                <a:tc>
                  <a:txBody>
                    <a:bodyPr/>
                    <a:lstStyle/>
                    <a:p>
                      <a:pPr algn="l" fontAlgn="t"/>
                      <a:r>
                        <a:rPr lang="en-IN" dirty="0">
                          <a:effectLst/>
                        </a:rPr>
                        <a:t>custom</a:t>
                      </a:r>
                    </a:p>
                  </a:txBody>
                  <a:tcPr marL="50800" marR="50800" marT="44450" marB="50800"/>
                </a:tc>
                <a:tc>
                  <a:txBody>
                    <a:bodyPr/>
                    <a:lstStyle/>
                    <a:p>
                      <a:pPr algn="l" fontAlgn="t"/>
                      <a:r>
                        <a:rPr lang="en-US" dirty="0">
                          <a:effectLst/>
                        </a:rPr>
                        <a:t>The BGP session </a:t>
                      </a:r>
                      <a:r>
                        <a:rPr lang="en-US" i="1" dirty="0">
                          <a:effectLst/>
                        </a:rPr>
                        <a:t>doesn't</a:t>
                      </a:r>
                      <a:r>
                        <a:rPr lang="en-US" dirty="0">
                          <a:effectLst/>
                        </a:rPr>
                        <a:t> inherit the advertisement configuration of the Cloud Router. The BGP session advertises prefixes as described in </a:t>
                      </a:r>
                      <a:r>
                        <a:rPr lang="en-US" dirty="0">
                          <a:solidFill>
                            <a:srgbClr val="1A73E8"/>
                          </a:solidFill>
                          <a:effectLst/>
                          <a:hlinkClick r:id="rId3"/>
                        </a:rPr>
                        <a:t>Custom advertisement</a:t>
                      </a:r>
                      <a:r>
                        <a:rPr lang="en-US" dirty="0">
                          <a:effectLst/>
                        </a:rPr>
                        <a:t>.</a:t>
                      </a:r>
                    </a:p>
                  </a:txBody>
                  <a:tcPr marL="50800" marR="50800" marT="44450" marB="50800"/>
                </a:tc>
                <a:extLst>
                  <a:ext uri="{0D108BD9-81ED-4DB2-BD59-A6C34878D82A}">
                    <a16:rowId xmlns:a16="http://schemas.microsoft.com/office/drawing/2014/main" val="2242126096"/>
                  </a:ext>
                </a:extLst>
              </a:tr>
            </a:tbl>
          </a:graphicData>
        </a:graphic>
      </p:graphicFrame>
    </p:spTree>
    <p:extLst>
      <p:ext uri="{BB962C8B-B14F-4D97-AF65-F5344CB8AC3E}">
        <p14:creationId xmlns:p14="http://schemas.microsoft.com/office/powerpoint/2010/main" val="258715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7A5C5-926D-B4CC-875F-7F528B7C4D87}"/>
              </a:ext>
            </a:extLst>
          </p:cNvPr>
          <p:cNvPicPr>
            <a:picLocks noChangeAspect="1"/>
          </p:cNvPicPr>
          <p:nvPr/>
        </p:nvPicPr>
        <p:blipFill>
          <a:blip r:embed="rId2"/>
          <a:stretch>
            <a:fillRect/>
          </a:stretch>
        </p:blipFill>
        <p:spPr>
          <a:xfrm>
            <a:off x="275421" y="121186"/>
            <a:ext cx="11424491" cy="6466901"/>
          </a:xfrm>
          <a:prstGeom prst="rect">
            <a:avLst/>
          </a:prstGeom>
        </p:spPr>
      </p:pic>
    </p:spTree>
    <p:extLst>
      <p:ext uri="{BB962C8B-B14F-4D97-AF65-F5344CB8AC3E}">
        <p14:creationId xmlns:p14="http://schemas.microsoft.com/office/powerpoint/2010/main" val="278995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694</TotalTime>
  <Words>352</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Google Sans</vt:lpstr>
      <vt:lpstr>Roboto</vt:lpstr>
      <vt:lpstr>Trebuchet MS</vt:lpstr>
      <vt:lpstr>Wingdings</vt:lpstr>
      <vt:lpstr>Wingdings 3</vt:lpstr>
      <vt:lpstr>Facet</vt:lpstr>
      <vt:lpstr>Advertisement Routes   </vt:lpstr>
      <vt:lpstr>Advertisement modes   </vt:lpstr>
      <vt:lpstr>Effective advertisements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2025-06-23T18:23:35Z</dcterms:modified>
</cp:coreProperties>
</file>