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1BF70-5AED-4D76-A264-D99B8B64A990}" v="3" dt="2025-06-29T16:30: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MADAN" userId="60365df6-8cef-4ac2-a2ad-91c410f51528" providerId="ADAL" clId="{5512E85D-86CB-4239-97D0-A3B69D257AF8}"/>
    <pc:docChg chg="undo custSel delSld modSld">
      <pc:chgData name="ROHAN MADAN" userId="60365df6-8cef-4ac2-a2ad-91c410f51528" providerId="ADAL" clId="{5512E85D-86CB-4239-97D0-A3B69D257AF8}" dt="2025-06-13T07:20:29.748" v="153" actId="20577"/>
      <pc:docMkLst>
        <pc:docMk/>
      </pc:docMkLst>
      <pc:sldChg chg="modSp mod">
        <pc:chgData name="ROHAN MADAN" userId="60365df6-8cef-4ac2-a2ad-91c410f51528" providerId="ADAL" clId="{5512E85D-86CB-4239-97D0-A3B69D257AF8}" dt="2025-06-13T07:20:29.748" v="153" actId="20577"/>
        <pc:sldMkLst>
          <pc:docMk/>
          <pc:sldMk cId="214595514" sldId="262"/>
        </pc:sldMkLst>
        <pc:spChg chg="mod">
          <ac:chgData name="ROHAN MADAN" userId="60365df6-8cef-4ac2-a2ad-91c410f51528" providerId="ADAL" clId="{5512E85D-86CB-4239-97D0-A3B69D257AF8}" dt="2025-06-13T07:20:29.748" v="153" actId="20577"/>
          <ac:spMkLst>
            <pc:docMk/>
            <pc:sldMk cId="214595514" sldId="262"/>
            <ac:spMk id="2" creationId="{DD119394-D2F5-381A-06FA-25D29D0C7E4B}"/>
          </ac:spMkLst>
        </pc:spChg>
        <pc:spChg chg="mod">
          <ac:chgData name="ROHAN MADAN" userId="60365df6-8cef-4ac2-a2ad-91c410f51528" providerId="ADAL" clId="{5512E85D-86CB-4239-97D0-A3B69D257AF8}" dt="2025-06-13T07:07:11.533" v="119" actId="108"/>
          <ac:spMkLst>
            <pc:docMk/>
            <pc:sldMk cId="214595514" sldId="262"/>
            <ac:spMk id="15" creationId="{218845F0-0CB0-5F3C-13FE-6D926E37D3F8}"/>
          </ac:spMkLst>
        </pc:spChg>
      </pc:sldChg>
      <pc:sldChg chg="addSp delSp modSp mod">
        <pc:chgData name="ROHAN MADAN" userId="60365df6-8cef-4ac2-a2ad-91c410f51528" providerId="ADAL" clId="{5512E85D-86CB-4239-97D0-A3B69D257AF8}" dt="2025-06-13T06:57:25.350" v="70" actId="14100"/>
        <pc:sldMkLst>
          <pc:docMk/>
          <pc:sldMk cId="2789952524" sldId="267"/>
        </pc:sldMkLst>
      </pc:sldChg>
      <pc:sldChg chg="del">
        <pc:chgData name="ROHAN MADAN" userId="60365df6-8cef-4ac2-a2ad-91c410f51528" providerId="ADAL" clId="{5512E85D-86CB-4239-97D0-A3B69D257AF8}" dt="2025-06-13T07:07:29.685" v="123" actId="2696"/>
        <pc:sldMkLst>
          <pc:docMk/>
          <pc:sldMk cId="3383764506" sldId="270"/>
        </pc:sldMkLst>
      </pc:sldChg>
      <pc:sldChg chg="del">
        <pc:chgData name="ROHAN MADAN" userId="60365df6-8cef-4ac2-a2ad-91c410f51528" providerId="ADAL" clId="{5512E85D-86CB-4239-97D0-A3B69D257AF8}" dt="2025-06-13T07:07:32.818" v="124" actId="2696"/>
        <pc:sldMkLst>
          <pc:docMk/>
          <pc:sldMk cId="2207318153" sldId="271"/>
        </pc:sldMkLst>
      </pc:sldChg>
      <pc:sldChg chg="del">
        <pc:chgData name="ROHAN MADAN" userId="60365df6-8cef-4ac2-a2ad-91c410f51528" providerId="ADAL" clId="{5512E85D-86CB-4239-97D0-A3B69D257AF8}" dt="2025-06-13T07:07:21.695" v="120" actId="2696"/>
        <pc:sldMkLst>
          <pc:docMk/>
          <pc:sldMk cId="30096796" sldId="272"/>
        </pc:sldMkLst>
      </pc:sldChg>
      <pc:sldChg chg="del">
        <pc:chgData name="ROHAN MADAN" userId="60365df6-8cef-4ac2-a2ad-91c410f51528" providerId="ADAL" clId="{5512E85D-86CB-4239-97D0-A3B69D257AF8}" dt="2025-06-13T07:07:26.206" v="122" actId="2696"/>
        <pc:sldMkLst>
          <pc:docMk/>
          <pc:sldMk cId="527066877" sldId="273"/>
        </pc:sldMkLst>
      </pc:sldChg>
      <pc:sldChg chg="del">
        <pc:chgData name="ROHAN MADAN" userId="60365df6-8cef-4ac2-a2ad-91c410f51528" providerId="ADAL" clId="{5512E85D-86CB-4239-97D0-A3B69D257AF8}" dt="2025-06-13T07:07:35.783" v="125" actId="2696"/>
        <pc:sldMkLst>
          <pc:docMk/>
          <pc:sldMk cId="280318715" sldId="275"/>
        </pc:sldMkLst>
      </pc:sldChg>
      <pc:sldChg chg="del">
        <pc:chgData name="ROHAN MADAN" userId="60365df6-8cef-4ac2-a2ad-91c410f51528" providerId="ADAL" clId="{5512E85D-86CB-4239-97D0-A3B69D257AF8}" dt="2025-06-13T07:07:24.639" v="121" actId="2696"/>
        <pc:sldMkLst>
          <pc:docMk/>
          <pc:sldMk cId="4049214790" sldId="276"/>
        </pc:sldMkLst>
      </pc:sldChg>
    </pc:docChg>
  </pc:docChgLst>
  <pc:docChgLst>
    <pc:chgData name="ROHAN MADAN" userId="60365df6-8cef-4ac2-a2ad-91c410f51528" providerId="ADAL" clId="{536120C1-C62D-4743-B443-96C72F282D44}"/>
    <pc:docChg chg="undo custSel addSld modSld">
      <pc:chgData name="ROHAN MADAN" userId="60365df6-8cef-4ac2-a2ad-91c410f51528" providerId="ADAL" clId="{536120C1-C62D-4743-B443-96C72F282D44}" dt="2025-06-13T13:05:10.992" v="242" actId="20577"/>
      <pc:docMkLst>
        <pc:docMk/>
      </pc:docMkLst>
      <pc:sldChg chg="addSp modSp mod">
        <pc:chgData name="ROHAN MADAN" userId="60365df6-8cef-4ac2-a2ad-91c410f51528" providerId="ADAL" clId="{536120C1-C62D-4743-B443-96C72F282D44}" dt="2025-06-13T13:05:10.992" v="242" actId="20577"/>
        <pc:sldMkLst>
          <pc:docMk/>
          <pc:sldMk cId="214595514" sldId="262"/>
        </pc:sldMkLst>
        <pc:spChg chg="mod">
          <ac:chgData name="ROHAN MADAN" userId="60365df6-8cef-4ac2-a2ad-91c410f51528" providerId="ADAL" clId="{536120C1-C62D-4743-B443-96C72F282D44}" dt="2025-06-13T13:05:10.992" v="242" actId="20577"/>
          <ac:spMkLst>
            <pc:docMk/>
            <pc:sldMk cId="214595514" sldId="262"/>
            <ac:spMk id="2" creationId="{DD119394-D2F5-381A-06FA-25D29D0C7E4B}"/>
          </ac:spMkLst>
        </pc:spChg>
        <pc:spChg chg="mod">
          <ac:chgData name="ROHAN MADAN" userId="60365df6-8cef-4ac2-a2ad-91c410f51528" providerId="ADAL" clId="{536120C1-C62D-4743-B443-96C72F282D44}" dt="2025-06-13T13:04:13.633" v="227" actId="12"/>
          <ac:spMkLst>
            <pc:docMk/>
            <pc:sldMk cId="214595514" sldId="262"/>
            <ac:spMk id="15" creationId="{218845F0-0CB0-5F3C-13FE-6D926E37D3F8}"/>
          </ac:spMkLst>
        </pc:spChg>
      </pc:sldChg>
      <pc:sldChg chg="addSp delSp modSp mod">
        <pc:chgData name="ROHAN MADAN" userId="60365df6-8cef-4ac2-a2ad-91c410f51528" providerId="ADAL" clId="{536120C1-C62D-4743-B443-96C72F282D44}" dt="2025-06-13T12:18:32.714" v="112" actId="14100"/>
        <pc:sldMkLst>
          <pc:docMk/>
          <pc:sldMk cId="2789952524" sldId="267"/>
        </pc:sldMkLst>
        <pc:picChg chg="add mod">
          <ac:chgData name="ROHAN MADAN" userId="60365df6-8cef-4ac2-a2ad-91c410f51528" providerId="ADAL" clId="{536120C1-C62D-4743-B443-96C72F282D44}" dt="2025-06-13T12:18:32.714" v="112" actId="14100"/>
          <ac:picMkLst>
            <pc:docMk/>
            <pc:sldMk cId="2789952524" sldId="267"/>
            <ac:picMk id="4" creationId="{5B87A5C5-926D-B4CC-875F-7F528B7C4D87}"/>
          </ac:picMkLst>
        </pc:picChg>
      </pc:sldChg>
      <pc:sldChg chg="addSp modSp add mod">
        <pc:chgData name="ROHAN MADAN" userId="60365df6-8cef-4ac2-a2ad-91c410f51528" providerId="ADAL" clId="{536120C1-C62D-4743-B443-96C72F282D44}" dt="2025-06-13T12:14:24.319" v="106" actId="108"/>
        <pc:sldMkLst>
          <pc:docMk/>
          <pc:sldMk cId="2587154773" sldId="268"/>
        </pc:sldMkLst>
        <pc:spChg chg="mod">
          <ac:chgData name="ROHAN MADAN" userId="60365df6-8cef-4ac2-a2ad-91c410f51528" providerId="ADAL" clId="{536120C1-C62D-4743-B443-96C72F282D44}" dt="2025-06-13T12:09:09.287" v="89" actId="20577"/>
          <ac:spMkLst>
            <pc:docMk/>
            <pc:sldMk cId="2587154773" sldId="268"/>
            <ac:spMk id="2" creationId="{FAD54F61-86E1-3E77-D563-18B77FB18A78}"/>
          </ac:spMkLst>
        </pc:spChg>
      </pc:sldChg>
      <pc:sldChg chg="add">
        <pc:chgData name="ROHAN MADAN" userId="60365df6-8cef-4ac2-a2ad-91c410f51528" providerId="ADAL" clId="{536120C1-C62D-4743-B443-96C72F282D44}" dt="2025-06-13T12:54:07.516" v="113" actId="2890"/>
        <pc:sldMkLst>
          <pc:docMk/>
          <pc:sldMk cId="3386218564" sldId="269"/>
        </pc:sldMkLst>
      </pc:sldChg>
    </pc:docChg>
  </pc:docChgLst>
  <pc:docChgLst>
    <pc:chgData name="ROHAN MADAN" userId="60365df6-8cef-4ac2-a2ad-91c410f51528" providerId="ADAL" clId="{4AA95997-E945-4970-AB39-28D45AE38268}"/>
    <pc:docChg chg="undo custSel addSld delSld modSld sldOrd">
      <pc:chgData name="ROHAN MADAN" userId="60365df6-8cef-4ac2-a2ad-91c410f51528" providerId="ADAL" clId="{4AA95997-E945-4970-AB39-28D45AE38268}" dt="2025-06-12T17:22:07.686" v="693" actId="47"/>
      <pc:docMkLst>
        <pc:docMk/>
      </pc:docMkLst>
      <pc:sldChg chg="modSp mod">
        <pc:chgData name="ROHAN MADAN" userId="60365df6-8cef-4ac2-a2ad-91c410f51528" providerId="ADAL" clId="{4AA95997-E945-4970-AB39-28D45AE38268}" dt="2025-06-12T14:00:20.115" v="78" actId="20577"/>
        <pc:sldMkLst>
          <pc:docMk/>
          <pc:sldMk cId="214595514" sldId="262"/>
        </pc:sldMkLst>
        <pc:spChg chg="mod">
          <ac:chgData name="ROHAN MADAN" userId="60365df6-8cef-4ac2-a2ad-91c410f51528" providerId="ADAL" clId="{4AA95997-E945-4970-AB39-28D45AE38268}" dt="2025-06-12T14:00:20.115" v="78" actId="20577"/>
          <ac:spMkLst>
            <pc:docMk/>
            <pc:sldMk cId="214595514" sldId="262"/>
            <ac:spMk id="2" creationId="{DD119394-D2F5-381A-06FA-25D29D0C7E4B}"/>
          </ac:spMkLst>
        </pc:spChg>
        <pc:spChg chg="mod">
          <ac:chgData name="ROHAN MADAN" userId="60365df6-8cef-4ac2-a2ad-91c410f51528" providerId="ADAL" clId="{4AA95997-E945-4970-AB39-28D45AE38268}" dt="2025-06-12T13:37:06.465" v="67" actId="20577"/>
          <ac:spMkLst>
            <pc:docMk/>
            <pc:sldMk cId="214595514" sldId="262"/>
            <ac:spMk id="15" creationId="{218845F0-0CB0-5F3C-13FE-6D926E37D3F8}"/>
          </ac:spMkLst>
        </pc:spChg>
      </pc:sldChg>
      <pc:sldChg chg="addSp delSp modSp mod ord">
        <pc:chgData name="ROHAN MADAN" userId="60365df6-8cef-4ac2-a2ad-91c410f51528" providerId="ADAL" clId="{4AA95997-E945-4970-AB39-28D45AE38268}" dt="2025-06-12T17:00:27.776" v="568"/>
        <pc:sldMkLst>
          <pc:docMk/>
          <pc:sldMk cId="2789952524" sldId="267"/>
        </pc:sldMkLst>
      </pc:sldChg>
      <pc:sldChg chg="del">
        <pc:chgData name="ROHAN MADAN" userId="60365df6-8cef-4ac2-a2ad-91c410f51528" providerId="ADAL" clId="{4AA95997-E945-4970-AB39-28D45AE38268}" dt="2025-06-12T17:22:05.264" v="692" actId="47"/>
        <pc:sldMkLst>
          <pc:docMk/>
          <pc:sldMk cId="1234020717" sldId="268"/>
        </pc:sldMkLst>
      </pc:sldChg>
      <pc:sldChg chg="modSp mod ord">
        <pc:chgData name="ROHAN MADAN" userId="60365df6-8cef-4ac2-a2ad-91c410f51528" providerId="ADAL" clId="{4AA95997-E945-4970-AB39-28D45AE38268}" dt="2025-06-12T14:36:09.164" v="266"/>
        <pc:sldMkLst>
          <pc:docMk/>
          <pc:sldMk cId="3383764506" sldId="270"/>
        </pc:sldMkLst>
      </pc:sldChg>
      <pc:sldChg chg="addSp modSp mod ord">
        <pc:chgData name="ROHAN MADAN" userId="60365df6-8cef-4ac2-a2ad-91c410f51528" providerId="ADAL" clId="{4AA95997-E945-4970-AB39-28D45AE38268}" dt="2025-06-12T15:39:33.573" v="410"/>
        <pc:sldMkLst>
          <pc:docMk/>
          <pc:sldMk cId="2207318153" sldId="271"/>
        </pc:sldMkLst>
      </pc:sldChg>
      <pc:sldChg chg="modSp mod ord">
        <pc:chgData name="ROHAN MADAN" userId="60365df6-8cef-4ac2-a2ad-91c410f51528" providerId="ADAL" clId="{4AA95997-E945-4970-AB39-28D45AE38268}" dt="2025-06-12T15:31:00.653" v="397" actId="20577"/>
        <pc:sldMkLst>
          <pc:docMk/>
          <pc:sldMk cId="30096796" sldId="272"/>
        </pc:sldMkLst>
      </pc:sldChg>
      <pc:sldChg chg="addSp modSp mod ord">
        <pc:chgData name="ROHAN MADAN" userId="60365df6-8cef-4ac2-a2ad-91c410f51528" providerId="ADAL" clId="{4AA95997-E945-4970-AB39-28D45AE38268}" dt="2025-06-12T17:05:03.743" v="676"/>
        <pc:sldMkLst>
          <pc:docMk/>
          <pc:sldMk cId="527066877" sldId="273"/>
        </pc:sldMkLst>
      </pc:sldChg>
      <pc:sldChg chg="del">
        <pc:chgData name="ROHAN MADAN" userId="60365df6-8cef-4ac2-a2ad-91c410f51528" providerId="ADAL" clId="{4AA95997-E945-4970-AB39-28D45AE38268}" dt="2025-06-12T17:22:07.686" v="693" actId="47"/>
        <pc:sldMkLst>
          <pc:docMk/>
          <pc:sldMk cId="808522934" sldId="274"/>
        </pc:sldMkLst>
      </pc:sldChg>
      <pc:sldChg chg="addSp modSp add mod">
        <pc:chgData name="ROHAN MADAN" userId="60365df6-8cef-4ac2-a2ad-91c410f51528" providerId="ADAL" clId="{4AA95997-E945-4970-AB39-28D45AE38268}" dt="2025-06-12T16:29:28.156" v="489" actId="20577"/>
        <pc:sldMkLst>
          <pc:docMk/>
          <pc:sldMk cId="280318715" sldId="275"/>
        </pc:sldMkLst>
      </pc:sldChg>
      <pc:sldChg chg="addSp modSp add mod ord">
        <pc:chgData name="ROHAN MADAN" userId="60365df6-8cef-4ac2-a2ad-91c410f51528" providerId="ADAL" clId="{4AA95997-E945-4970-AB39-28D45AE38268}" dt="2025-06-12T17:21:52.002" v="691" actId="108"/>
        <pc:sldMkLst>
          <pc:docMk/>
          <pc:sldMk cId="4049214790" sldId="276"/>
        </pc:sldMkLst>
      </pc:sldChg>
    </pc:docChg>
  </pc:docChgLst>
  <pc:docChgLst>
    <pc:chgData name="ROHAN MADAN" userId="60365df6-8cef-4ac2-a2ad-91c410f51528" providerId="ADAL" clId="{961141E1-3147-4715-9851-EE106E953614}"/>
    <pc:docChg chg="undo custSel modSld">
      <pc:chgData name="ROHAN MADAN" userId="60365df6-8cef-4ac2-a2ad-91c410f51528" providerId="ADAL" clId="{961141E1-3147-4715-9851-EE106E953614}" dt="2025-06-23T18:23:25.282" v="340" actId="403"/>
      <pc:docMkLst>
        <pc:docMk/>
      </pc:docMkLst>
      <pc:sldChg chg="addSp modSp mod">
        <pc:chgData name="ROHAN MADAN" userId="60365df6-8cef-4ac2-a2ad-91c410f51528" providerId="ADAL" clId="{961141E1-3147-4715-9851-EE106E953614}" dt="2025-06-23T18:12:56.827" v="72" actId="12"/>
        <pc:sldMkLst>
          <pc:docMk/>
          <pc:sldMk cId="214595514" sldId="262"/>
        </pc:sldMkLst>
        <pc:spChg chg="mod">
          <ac:chgData name="ROHAN MADAN" userId="60365df6-8cef-4ac2-a2ad-91c410f51528" providerId="ADAL" clId="{961141E1-3147-4715-9851-EE106E953614}" dt="2025-06-23T18:11:57.636" v="66" actId="20577"/>
          <ac:spMkLst>
            <pc:docMk/>
            <pc:sldMk cId="214595514" sldId="262"/>
            <ac:spMk id="2" creationId="{DD119394-D2F5-381A-06FA-25D29D0C7E4B}"/>
          </ac:spMkLst>
        </pc:spChg>
        <pc:spChg chg="mod">
          <ac:chgData name="ROHAN MADAN" userId="60365df6-8cef-4ac2-a2ad-91c410f51528" providerId="ADAL" clId="{961141E1-3147-4715-9851-EE106E953614}" dt="2025-06-23T18:12:56.827" v="72" actId="12"/>
          <ac:spMkLst>
            <pc:docMk/>
            <pc:sldMk cId="214595514" sldId="262"/>
            <ac:spMk id="15" creationId="{218845F0-0CB0-5F3C-13FE-6D926E37D3F8}"/>
          </ac:spMkLst>
        </pc:spChg>
      </pc:sldChg>
      <pc:sldChg chg="addSp delSp modSp mod">
        <pc:chgData name="ROHAN MADAN" userId="60365df6-8cef-4ac2-a2ad-91c410f51528" providerId="ADAL" clId="{961141E1-3147-4715-9851-EE106E953614}" dt="2025-06-23T18:23:25.282" v="340" actId="403"/>
        <pc:sldMkLst>
          <pc:docMk/>
          <pc:sldMk cId="2587154773" sldId="268"/>
        </pc:sldMkLst>
        <pc:spChg chg="mod">
          <ac:chgData name="ROHAN MADAN" userId="60365df6-8cef-4ac2-a2ad-91c410f51528" providerId="ADAL" clId="{961141E1-3147-4715-9851-EE106E953614}" dt="2025-06-23T18:21:27.718" v="318" actId="20577"/>
          <ac:spMkLst>
            <pc:docMk/>
            <pc:sldMk cId="2587154773" sldId="268"/>
            <ac:spMk id="2" creationId="{FAD54F61-86E1-3E77-D563-18B77FB18A78}"/>
          </ac:spMkLst>
        </pc:spChg>
        <pc:graphicFrameChg chg="add mod ord modGraphic">
          <ac:chgData name="ROHAN MADAN" userId="60365df6-8cef-4ac2-a2ad-91c410f51528" providerId="ADAL" clId="{961141E1-3147-4715-9851-EE106E953614}" dt="2025-06-23T18:23:25.282" v="340" actId="403"/>
          <ac:graphicFrameMkLst>
            <pc:docMk/>
            <pc:sldMk cId="2587154773" sldId="268"/>
            <ac:graphicFrameMk id="3" creationId="{E06485F1-FC23-3E7A-5769-5606A0F8B89E}"/>
          </ac:graphicFrameMkLst>
        </pc:graphicFrameChg>
      </pc:sldChg>
      <pc:sldChg chg="addSp modSp mod">
        <pc:chgData name="ROHAN MADAN" userId="60365df6-8cef-4ac2-a2ad-91c410f51528" providerId="ADAL" clId="{961141E1-3147-4715-9851-EE106E953614}" dt="2025-06-23T18:20:29.060" v="253" actId="113"/>
        <pc:sldMkLst>
          <pc:docMk/>
          <pc:sldMk cId="3386218564" sldId="269"/>
        </pc:sldMkLst>
        <pc:spChg chg="mod">
          <ac:chgData name="ROHAN MADAN" userId="60365df6-8cef-4ac2-a2ad-91c410f51528" providerId="ADAL" clId="{961141E1-3147-4715-9851-EE106E953614}" dt="2025-06-23T18:13:12.259" v="85" actId="20577"/>
          <ac:spMkLst>
            <pc:docMk/>
            <pc:sldMk cId="3386218564" sldId="269"/>
            <ac:spMk id="2" creationId="{CB191EC3-442A-244E-B253-A8C23FE3F7F8}"/>
          </ac:spMkLst>
        </pc:spChg>
        <pc:spChg chg="mod">
          <ac:chgData name="ROHAN MADAN" userId="60365df6-8cef-4ac2-a2ad-91c410f51528" providerId="ADAL" clId="{961141E1-3147-4715-9851-EE106E953614}" dt="2025-06-23T18:20:29.060" v="253" actId="113"/>
          <ac:spMkLst>
            <pc:docMk/>
            <pc:sldMk cId="3386218564" sldId="269"/>
            <ac:spMk id="15" creationId="{80A64FFA-A883-4E89-A7DD-646C81497D91}"/>
          </ac:spMkLst>
        </pc:spChg>
      </pc:sldChg>
    </pc:docChg>
  </pc:docChgLst>
  <pc:docChgLst>
    <pc:chgData name="ROHAN MADAN" userId="60365df6-8cef-4ac2-a2ad-91c410f51528" providerId="ADAL" clId="{5081BF70-5AED-4D76-A264-D99B8B64A990}"/>
    <pc:docChg chg="undo custSel addSld delSld modSld sldOrd">
      <pc:chgData name="ROHAN MADAN" userId="60365df6-8cef-4ac2-a2ad-91c410f51528" providerId="ADAL" clId="{5081BF70-5AED-4D76-A264-D99B8B64A990}" dt="2025-06-29T16:32:04.300" v="175" actId="2696"/>
      <pc:docMkLst>
        <pc:docMk/>
      </pc:docMkLst>
      <pc:sldChg chg="modSp mod">
        <pc:chgData name="ROHAN MADAN" userId="60365df6-8cef-4ac2-a2ad-91c410f51528" providerId="ADAL" clId="{5081BF70-5AED-4D76-A264-D99B8B64A990}" dt="2025-06-29T16:26:22.800" v="80" actId="27636"/>
        <pc:sldMkLst>
          <pc:docMk/>
          <pc:sldMk cId="214595514" sldId="262"/>
        </pc:sldMkLst>
        <pc:spChg chg="mod">
          <ac:chgData name="ROHAN MADAN" userId="60365df6-8cef-4ac2-a2ad-91c410f51528" providerId="ADAL" clId="{5081BF70-5AED-4D76-A264-D99B8B64A990}" dt="2025-06-29T16:24:46.078" v="72" actId="6549"/>
          <ac:spMkLst>
            <pc:docMk/>
            <pc:sldMk cId="214595514" sldId="262"/>
            <ac:spMk id="2" creationId="{DD119394-D2F5-381A-06FA-25D29D0C7E4B}"/>
          </ac:spMkLst>
        </pc:spChg>
        <pc:spChg chg="mod">
          <ac:chgData name="ROHAN MADAN" userId="60365df6-8cef-4ac2-a2ad-91c410f51528" providerId="ADAL" clId="{5081BF70-5AED-4D76-A264-D99B8B64A990}" dt="2025-06-29T16:26:22.800" v="80" actId="27636"/>
          <ac:spMkLst>
            <pc:docMk/>
            <pc:sldMk cId="214595514" sldId="262"/>
            <ac:spMk id="15" creationId="{218845F0-0CB0-5F3C-13FE-6D926E37D3F8}"/>
          </ac:spMkLst>
        </pc:spChg>
      </pc:sldChg>
      <pc:sldChg chg="del">
        <pc:chgData name="ROHAN MADAN" userId="60365df6-8cef-4ac2-a2ad-91c410f51528" providerId="ADAL" clId="{5081BF70-5AED-4D76-A264-D99B8B64A990}" dt="2025-06-29T16:32:04.300" v="175" actId="2696"/>
        <pc:sldMkLst>
          <pc:docMk/>
          <pc:sldMk cId="2789952524" sldId="267"/>
        </pc:sldMkLst>
      </pc:sldChg>
      <pc:sldChg chg="del">
        <pc:chgData name="ROHAN MADAN" userId="60365df6-8cef-4ac2-a2ad-91c410f51528" providerId="ADAL" clId="{5081BF70-5AED-4D76-A264-D99B8B64A990}" dt="2025-06-29T16:32:01.988" v="174" actId="2696"/>
        <pc:sldMkLst>
          <pc:docMk/>
          <pc:sldMk cId="2587154773" sldId="268"/>
        </pc:sldMkLst>
      </pc:sldChg>
      <pc:sldChg chg="del">
        <pc:chgData name="ROHAN MADAN" userId="60365df6-8cef-4ac2-a2ad-91c410f51528" providerId="ADAL" clId="{5081BF70-5AED-4D76-A264-D99B8B64A990}" dt="2025-06-29T16:31:59.520" v="173" actId="2696"/>
        <pc:sldMkLst>
          <pc:docMk/>
          <pc:sldMk cId="3386218564" sldId="269"/>
        </pc:sldMkLst>
      </pc:sldChg>
      <pc:sldChg chg="modSp add mod">
        <pc:chgData name="ROHAN MADAN" userId="60365df6-8cef-4ac2-a2ad-91c410f51528" providerId="ADAL" clId="{5081BF70-5AED-4D76-A264-D99B8B64A990}" dt="2025-06-29T16:28:50.034" v="107" actId="15"/>
        <pc:sldMkLst>
          <pc:docMk/>
          <pc:sldMk cId="417903256" sldId="270"/>
        </pc:sldMkLst>
        <pc:spChg chg="mod">
          <ac:chgData name="ROHAN MADAN" userId="60365df6-8cef-4ac2-a2ad-91c410f51528" providerId="ADAL" clId="{5081BF70-5AED-4D76-A264-D99B8B64A990}" dt="2025-06-29T16:26:53.097" v="87" actId="20577"/>
          <ac:spMkLst>
            <pc:docMk/>
            <pc:sldMk cId="417903256" sldId="270"/>
            <ac:spMk id="2" creationId="{597042A6-9786-A2F8-1560-9E1B028C7EFF}"/>
          </ac:spMkLst>
        </pc:spChg>
        <pc:spChg chg="mod">
          <ac:chgData name="ROHAN MADAN" userId="60365df6-8cef-4ac2-a2ad-91c410f51528" providerId="ADAL" clId="{5081BF70-5AED-4D76-A264-D99B8B64A990}" dt="2025-06-29T16:28:50.034" v="107" actId="15"/>
          <ac:spMkLst>
            <pc:docMk/>
            <pc:sldMk cId="417903256" sldId="270"/>
            <ac:spMk id="15" creationId="{5E4EE550-60AF-D81D-2995-990E3C587A98}"/>
          </ac:spMkLst>
        </pc:spChg>
      </pc:sldChg>
      <pc:sldChg chg="addSp modSp add mod ord">
        <pc:chgData name="ROHAN MADAN" userId="60365df6-8cef-4ac2-a2ad-91c410f51528" providerId="ADAL" clId="{5081BF70-5AED-4D76-A264-D99B8B64A990}" dt="2025-06-29T16:31:29.569" v="172" actId="27636"/>
        <pc:sldMkLst>
          <pc:docMk/>
          <pc:sldMk cId="1246682604" sldId="271"/>
        </pc:sldMkLst>
        <pc:spChg chg="mod">
          <ac:chgData name="ROHAN MADAN" userId="60365df6-8cef-4ac2-a2ad-91c410f51528" providerId="ADAL" clId="{5081BF70-5AED-4D76-A264-D99B8B64A990}" dt="2025-06-29T16:30:16.414" v="153" actId="20577"/>
          <ac:spMkLst>
            <pc:docMk/>
            <pc:sldMk cId="1246682604" sldId="271"/>
            <ac:spMk id="2" creationId="{1D5535CB-C309-3DED-71B6-B8BFBA49EC5A}"/>
          </ac:spMkLst>
        </pc:spChg>
        <pc:spChg chg="add">
          <ac:chgData name="ROHAN MADAN" userId="60365df6-8cef-4ac2-a2ad-91c410f51528" providerId="ADAL" clId="{5081BF70-5AED-4D76-A264-D99B8B64A990}" dt="2025-06-29T16:30:11.309" v="134"/>
          <ac:spMkLst>
            <pc:docMk/>
            <pc:sldMk cId="1246682604" sldId="271"/>
            <ac:spMk id="3" creationId="{7D2B0D55-6F58-A025-DE7B-C589238EFAAB}"/>
          </ac:spMkLst>
        </pc:spChg>
        <pc:spChg chg="mod">
          <ac:chgData name="ROHAN MADAN" userId="60365df6-8cef-4ac2-a2ad-91c410f51528" providerId="ADAL" clId="{5081BF70-5AED-4D76-A264-D99B8B64A990}" dt="2025-06-29T16:31:29.569" v="172" actId="27636"/>
          <ac:spMkLst>
            <pc:docMk/>
            <pc:sldMk cId="1246682604" sldId="271"/>
            <ac:spMk id="15" creationId="{0749826F-6DA5-CEDC-56AF-5272CD074B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254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MultiProtocol BGP (MP-BGP)</a:t>
            </a: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By default, when you create a BGP session in Cloud Router, you create an IPv4 BGP session. The IPv4 BGP session, by default, exchanges only IPv4 routes.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However, you can configure the IPv4 BGP session to exchange IPv6 routes by using </a:t>
            </a:r>
            <a:r>
              <a:rPr lang="en-US" sz="2400" b="0" i="0" dirty="0">
                <a:solidFill>
                  <a:srgbClr val="1A73E8"/>
                </a:solidFill>
                <a:effectLst/>
                <a:latin typeface="Roboto" panose="02000000000000000000" pitchFamily="2" charset="0"/>
                <a:hlinkClick r:id="rId2"/>
              </a:rPr>
              <a:t>multiprotocol BGP (MP-BGP)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enable IPv6 route exchange on your IPv4 BGP session, you need to configure a IPv4 and IPv6 (dual stack) HA VPN tunnel or Dedicated Interconnect VLAN attachment.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Similar to IPv4 BGP sessions, you can also configure an IPv6 BGP session with multiprotocol BGP (MP-BGP). However, with MP-BGP over IPv6 BGP sessions, you exchange IPv4 routes over an IPv6 BGP session.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0E1A-D7D4-BB54-6EA3-D62C42B5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42A6-9786-A2F8-1560-9E1B028C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MultiProtocol BGP (MP-BGP) Cont.</a:t>
            </a: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E4EE550-60AF-D81D-2995-990E3C58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can also establish both an IPv4 BGP session and an IPv6 BGP session in parallel.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Each session exchanges only routes for its own address family. IPv4 BGP sessions only exchange IPv4 routes, and IPv6 BGP sessions only exchange IPv6 routes. You can't use MP-BGP in individual BGP sessions.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Suppose the </a:t>
            </a:r>
            <a:r>
              <a:rPr lang="en-US" sz="24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dataplane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experiences an IPv4-only traffic outage.</a:t>
            </a:r>
          </a:p>
          <a:p>
            <a:pPr lvl="1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202124"/>
                </a:solidFill>
                <a:latin typeface="Roboto" panose="02000000000000000000" pitchFamily="2" charset="0"/>
              </a:rPr>
              <a:t>A</a:t>
            </a:r>
            <a:r>
              <a:rPr lang="en-US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n IPv4 BGP session with MP-BGP withdraws the IPv4 routes, but also withdraws the IPv6 routes.</a:t>
            </a:r>
          </a:p>
          <a:p>
            <a:pPr lvl="1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 IPv6 BGP session with MP-BGP does not go down and does not withdraw any routes, either IPv4 or IPv6. Subsequently, only IPv4 traffic drops.</a:t>
            </a:r>
            <a:endParaRPr lang="en-IN" sz="22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67BF6-5652-C70E-C47D-06F0964E3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35CB-C309-3DED-71B6-B8BFBA49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MD5 Authentication</a:t>
            </a: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0" dirty="0">
                <a:solidFill>
                  <a:srgbClr val="202124"/>
                </a:solidFill>
                <a:effectLst/>
                <a:latin typeface="Google Sans"/>
              </a:rPr>
            </a:b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49826F-6DA5-CEDC-56AF-5272CD07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By default, Cloud Router BGP sessions are unauthenticated.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However, when you use Cloud Router with certain products, you can optionally configure your BGP sessions to use MD5 authentication.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When you configure a session to use MD5 authentication, you provide a secret shared key—a key that you use when configuring Cloud Router and again when you configure your peer router.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After you complete the required setup steps, Cloud Router uses that key to authenticate the BGP peer.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can add MD5 authentication when you create a peer. You can also add authentication to an existing session, change the key that a session uses, or remove authentication.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sz="24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826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707</TotalTime>
  <Words>379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Google Sans</vt:lpstr>
      <vt:lpstr>Roboto</vt:lpstr>
      <vt:lpstr>Trebuchet MS</vt:lpstr>
      <vt:lpstr>Wingdings</vt:lpstr>
      <vt:lpstr>Wingdings 3</vt:lpstr>
      <vt:lpstr>Facet</vt:lpstr>
      <vt:lpstr>MultiProtocol BGP (MP-BGP)   </vt:lpstr>
      <vt:lpstr>MultiProtocol BGP (MP-BGP) Cont.   </vt:lpstr>
      <vt:lpstr>MD5 Authentication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46</cp:revision>
  <dcterms:created xsi:type="dcterms:W3CDTF">2023-01-18T10:29:04Z</dcterms:created>
  <dcterms:modified xsi:type="dcterms:W3CDTF">2025-06-29T16:32:07Z</dcterms:modified>
</cp:coreProperties>
</file>