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62" r:id="rId2"/>
    <p:sldId id="270" r:id="rId3"/>
    <p:sldId id="271" r:id="rId4"/>
    <p:sldId id="272"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16BECD-9E50-4F54-B687-3C3DDBBC72A5}" v="22" dt="2025-07-13T13:48:26.0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6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AN MADAN" userId="60365df6-8cef-4ac2-a2ad-91c410f51528" providerId="ADAL" clId="{5512E85D-86CB-4239-97D0-A3B69D257AF8}"/>
    <pc:docChg chg="undo custSel delSld modSld">
      <pc:chgData name="ROHAN MADAN" userId="60365df6-8cef-4ac2-a2ad-91c410f51528" providerId="ADAL" clId="{5512E85D-86CB-4239-97D0-A3B69D257AF8}" dt="2025-06-13T07:20:29.748" v="153" actId="20577"/>
      <pc:docMkLst>
        <pc:docMk/>
      </pc:docMkLst>
      <pc:sldChg chg="modSp mod">
        <pc:chgData name="ROHAN MADAN" userId="60365df6-8cef-4ac2-a2ad-91c410f51528" providerId="ADAL" clId="{5512E85D-86CB-4239-97D0-A3B69D257AF8}" dt="2025-06-13T07:20:29.748" v="153" actId="20577"/>
        <pc:sldMkLst>
          <pc:docMk/>
          <pc:sldMk cId="214595514" sldId="262"/>
        </pc:sldMkLst>
        <pc:spChg chg="mod">
          <ac:chgData name="ROHAN MADAN" userId="60365df6-8cef-4ac2-a2ad-91c410f51528" providerId="ADAL" clId="{5512E85D-86CB-4239-97D0-A3B69D257AF8}" dt="2025-06-13T07:20:29.748" v="153" actId="20577"/>
          <ac:spMkLst>
            <pc:docMk/>
            <pc:sldMk cId="214595514" sldId="262"/>
            <ac:spMk id="2" creationId="{DD119394-D2F5-381A-06FA-25D29D0C7E4B}"/>
          </ac:spMkLst>
        </pc:spChg>
        <pc:spChg chg="mod">
          <ac:chgData name="ROHAN MADAN" userId="60365df6-8cef-4ac2-a2ad-91c410f51528" providerId="ADAL" clId="{5512E85D-86CB-4239-97D0-A3B69D257AF8}" dt="2025-06-13T07:07:11.533" v="119" actId="108"/>
          <ac:spMkLst>
            <pc:docMk/>
            <pc:sldMk cId="214595514" sldId="262"/>
            <ac:spMk id="15" creationId="{218845F0-0CB0-5F3C-13FE-6D926E37D3F8}"/>
          </ac:spMkLst>
        </pc:spChg>
      </pc:sldChg>
      <pc:sldChg chg="addSp delSp modSp mod">
        <pc:chgData name="ROHAN MADAN" userId="60365df6-8cef-4ac2-a2ad-91c410f51528" providerId="ADAL" clId="{5512E85D-86CB-4239-97D0-A3B69D257AF8}" dt="2025-06-13T06:57:25.350" v="70" actId="14100"/>
        <pc:sldMkLst>
          <pc:docMk/>
          <pc:sldMk cId="2789952524" sldId="267"/>
        </pc:sldMkLst>
      </pc:sldChg>
      <pc:sldChg chg="del">
        <pc:chgData name="ROHAN MADAN" userId="60365df6-8cef-4ac2-a2ad-91c410f51528" providerId="ADAL" clId="{5512E85D-86CB-4239-97D0-A3B69D257AF8}" dt="2025-06-13T07:07:29.685" v="123" actId="2696"/>
        <pc:sldMkLst>
          <pc:docMk/>
          <pc:sldMk cId="3383764506" sldId="270"/>
        </pc:sldMkLst>
      </pc:sldChg>
      <pc:sldChg chg="del">
        <pc:chgData name="ROHAN MADAN" userId="60365df6-8cef-4ac2-a2ad-91c410f51528" providerId="ADAL" clId="{5512E85D-86CB-4239-97D0-A3B69D257AF8}" dt="2025-06-13T07:07:32.818" v="124" actId="2696"/>
        <pc:sldMkLst>
          <pc:docMk/>
          <pc:sldMk cId="2207318153" sldId="271"/>
        </pc:sldMkLst>
      </pc:sldChg>
      <pc:sldChg chg="del">
        <pc:chgData name="ROHAN MADAN" userId="60365df6-8cef-4ac2-a2ad-91c410f51528" providerId="ADAL" clId="{5512E85D-86CB-4239-97D0-A3B69D257AF8}" dt="2025-06-13T07:07:21.695" v="120" actId="2696"/>
        <pc:sldMkLst>
          <pc:docMk/>
          <pc:sldMk cId="30096796" sldId="272"/>
        </pc:sldMkLst>
      </pc:sldChg>
      <pc:sldChg chg="del">
        <pc:chgData name="ROHAN MADAN" userId="60365df6-8cef-4ac2-a2ad-91c410f51528" providerId="ADAL" clId="{5512E85D-86CB-4239-97D0-A3B69D257AF8}" dt="2025-06-13T07:07:26.206" v="122" actId="2696"/>
        <pc:sldMkLst>
          <pc:docMk/>
          <pc:sldMk cId="527066877" sldId="273"/>
        </pc:sldMkLst>
      </pc:sldChg>
      <pc:sldChg chg="del">
        <pc:chgData name="ROHAN MADAN" userId="60365df6-8cef-4ac2-a2ad-91c410f51528" providerId="ADAL" clId="{5512E85D-86CB-4239-97D0-A3B69D257AF8}" dt="2025-06-13T07:07:35.783" v="125" actId="2696"/>
        <pc:sldMkLst>
          <pc:docMk/>
          <pc:sldMk cId="280318715" sldId="275"/>
        </pc:sldMkLst>
      </pc:sldChg>
      <pc:sldChg chg="del">
        <pc:chgData name="ROHAN MADAN" userId="60365df6-8cef-4ac2-a2ad-91c410f51528" providerId="ADAL" clId="{5512E85D-86CB-4239-97D0-A3B69D257AF8}" dt="2025-06-13T07:07:24.639" v="121" actId="2696"/>
        <pc:sldMkLst>
          <pc:docMk/>
          <pc:sldMk cId="4049214790" sldId="276"/>
        </pc:sldMkLst>
      </pc:sldChg>
    </pc:docChg>
  </pc:docChgLst>
  <pc:docChgLst>
    <pc:chgData name="ROHAN MADAN" userId="60365df6-8cef-4ac2-a2ad-91c410f51528" providerId="ADAL" clId="{536120C1-C62D-4743-B443-96C72F282D44}"/>
    <pc:docChg chg="undo custSel addSld modSld">
      <pc:chgData name="ROHAN MADAN" userId="60365df6-8cef-4ac2-a2ad-91c410f51528" providerId="ADAL" clId="{536120C1-C62D-4743-B443-96C72F282D44}" dt="2025-06-13T13:05:10.992" v="242" actId="20577"/>
      <pc:docMkLst>
        <pc:docMk/>
      </pc:docMkLst>
      <pc:sldChg chg="addSp modSp mod">
        <pc:chgData name="ROHAN MADAN" userId="60365df6-8cef-4ac2-a2ad-91c410f51528" providerId="ADAL" clId="{536120C1-C62D-4743-B443-96C72F282D44}" dt="2025-06-13T13:05:10.992" v="242" actId="20577"/>
        <pc:sldMkLst>
          <pc:docMk/>
          <pc:sldMk cId="214595514" sldId="262"/>
        </pc:sldMkLst>
        <pc:spChg chg="mod">
          <ac:chgData name="ROHAN MADAN" userId="60365df6-8cef-4ac2-a2ad-91c410f51528" providerId="ADAL" clId="{536120C1-C62D-4743-B443-96C72F282D44}" dt="2025-06-13T13:05:10.992" v="242" actId="20577"/>
          <ac:spMkLst>
            <pc:docMk/>
            <pc:sldMk cId="214595514" sldId="262"/>
            <ac:spMk id="2" creationId="{DD119394-D2F5-381A-06FA-25D29D0C7E4B}"/>
          </ac:spMkLst>
        </pc:spChg>
        <pc:spChg chg="mod">
          <ac:chgData name="ROHAN MADAN" userId="60365df6-8cef-4ac2-a2ad-91c410f51528" providerId="ADAL" clId="{536120C1-C62D-4743-B443-96C72F282D44}" dt="2025-06-13T13:04:13.633" v="227" actId="12"/>
          <ac:spMkLst>
            <pc:docMk/>
            <pc:sldMk cId="214595514" sldId="262"/>
            <ac:spMk id="15" creationId="{218845F0-0CB0-5F3C-13FE-6D926E37D3F8}"/>
          </ac:spMkLst>
        </pc:spChg>
      </pc:sldChg>
      <pc:sldChg chg="addSp delSp modSp mod">
        <pc:chgData name="ROHAN MADAN" userId="60365df6-8cef-4ac2-a2ad-91c410f51528" providerId="ADAL" clId="{536120C1-C62D-4743-B443-96C72F282D44}" dt="2025-06-13T12:18:32.714" v="112" actId="14100"/>
        <pc:sldMkLst>
          <pc:docMk/>
          <pc:sldMk cId="2789952524" sldId="267"/>
        </pc:sldMkLst>
      </pc:sldChg>
      <pc:sldChg chg="addSp modSp add mod">
        <pc:chgData name="ROHAN MADAN" userId="60365df6-8cef-4ac2-a2ad-91c410f51528" providerId="ADAL" clId="{536120C1-C62D-4743-B443-96C72F282D44}" dt="2025-06-13T12:14:24.319" v="106" actId="108"/>
        <pc:sldMkLst>
          <pc:docMk/>
          <pc:sldMk cId="2587154773" sldId="268"/>
        </pc:sldMkLst>
      </pc:sldChg>
      <pc:sldChg chg="add">
        <pc:chgData name="ROHAN MADAN" userId="60365df6-8cef-4ac2-a2ad-91c410f51528" providerId="ADAL" clId="{536120C1-C62D-4743-B443-96C72F282D44}" dt="2025-06-13T12:54:07.516" v="113" actId="2890"/>
        <pc:sldMkLst>
          <pc:docMk/>
          <pc:sldMk cId="3386218564" sldId="269"/>
        </pc:sldMkLst>
      </pc:sldChg>
    </pc:docChg>
  </pc:docChgLst>
  <pc:docChgLst>
    <pc:chgData name="ROHAN MADAN" userId="60365df6-8cef-4ac2-a2ad-91c410f51528" providerId="ADAL" clId="{4AA95997-E945-4970-AB39-28D45AE38268}"/>
    <pc:docChg chg="undo custSel addSld delSld modSld sldOrd">
      <pc:chgData name="ROHAN MADAN" userId="60365df6-8cef-4ac2-a2ad-91c410f51528" providerId="ADAL" clId="{4AA95997-E945-4970-AB39-28D45AE38268}" dt="2025-06-12T17:22:07.686" v="693" actId="47"/>
      <pc:docMkLst>
        <pc:docMk/>
      </pc:docMkLst>
      <pc:sldChg chg="modSp mod">
        <pc:chgData name="ROHAN MADAN" userId="60365df6-8cef-4ac2-a2ad-91c410f51528" providerId="ADAL" clId="{4AA95997-E945-4970-AB39-28D45AE38268}" dt="2025-06-12T14:00:20.115" v="78" actId="20577"/>
        <pc:sldMkLst>
          <pc:docMk/>
          <pc:sldMk cId="214595514" sldId="262"/>
        </pc:sldMkLst>
        <pc:spChg chg="mod">
          <ac:chgData name="ROHAN MADAN" userId="60365df6-8cef-4ac2-a2ad-91c410f51528" providerId="ADAL" clId="{4AA95997-E945-4970-AB39-28D45AE38268}" dt="2025-06-12T14:00:20.115" v="78" actId="20577"/>
          <ac:spMkLst>
            <pc:docMk/>
            <pc:sldMk cId="214595514" sldId="262"/>
            <ac:spMk id="2" creationId="{DD119394-D2F5-381A-06FA-25D29D0C7E4B}"/>
          </ac:spMkLst>
        </pc:spChg>
        <pc:spChg chg="mod">
          <ac:chgData name="ROHAN MADAN" userId="60365df6-8cef-4ac2-a2ad-91c410f51528" providerId="ADAL" clId="{4AA95997-E945-4970-AB39-28D45AE38268}" dt="2025-06-12T13:37:06.465" v="67" actId="20577"/>
          <ac:spMkLst>
            <pc:docMk/>
            <pc:sldMk cId="214595514" sldId="262"/>
            <ac:spMk id="15" creationId="{218845F0-0CB0-5F3C-13FE-6D926E37D3F8}"/>
          </ac:spMkLst>
        </pc:spChg>
      </pc:sldChg>
      <pc:sldChg chg="addSp delSp modSp mod ord">
        <pc:chgData name="ROHAN MADAN" userId="60365df6-8cef-4ac2-a2ad-91c410f51528" providerId="ADAL" clId="{4AA95997-E945-4970-AB39-28D45AE38268}" dt="2025-06-12T17:00:27.776" v="568"/>
        <pc:sldMkLst>
          <pc:docMk/>
          <pc:sldMk cId="2789952524" sldId="267"/>
        </pc:sldMkLst>
      </pc:sldChg>
      <pc:sldChg chg="del">
        <pc:chgData name="ROHAN MADAN" userId="60365df6-8cef-4ac2-a2ad-91c410f51528" providerId="ADAL" clId="{4AA95997-E945-4970-AB39-28D45AE38268}" dt="2025-06-12T17:22:05.264" v="692" actId="47"/>
        <pc:sldMkLst>
          <pc:docMk/>
          <pc:sldMk cId="1234020717" sldId="268"/>
        </pc:sldMkLst>
      </pc:sldChg>
      <pc:sldChg chg="modSp mod ord">
        <pc:chgData name="ROHAN MADAN" userId="60365df6-8cef-4ac2-a2ad-91c410f51528" providerId="ADAL" clId="{4AA95997-E945-4970-AB39-28D45AE38268}" dt="2025-06-12T14:36:09.164" v="266"/>
        <pc:sldMkLst>
          <pc:docMk/>
          <pc:sldMk cId="3383764506" sldId="270"/>
        </pc:sldMkLst>
      </pc:sldChg>
      <pc:sldChg chg="addSp modSp mod ord">
        <pc:chgData name="ROHAN MADAN" userId="60365df6-8cef-4ac2-a2ad-91c410f51528" providerId="ADAL" clId="{4AA95997-E945-4970-AB39-28D45AE38268}" dt="2025-06-12T15:39:33.573" v="410"/>
        <pc:sldMkLst>
          <pc:docMk/>
          <pc:sldMk cId="2207318153" sldId="271"/>
        </pc:sldMkLst>
      </pc:sldChg>
      <pc:sldChg chg="modSp mod ord">
        <pc:chgData name="ROHAN MADAN" userId="60365df6-8cef-4ac2-a2ad-91c410f51528" providerId="ADAL" clId="{4AA95997-E945-4970-AB39-28D45AE38268}" dt="2025-06-12T15:31:00.653" v="397" actId="20577"/>
        <pc:sldMkLst>
          <pc:docMk/>
          <pc:sldMk cId="30096796" sldId="272"/>
        </pc:sldMkLst>
      </pc:sldChg>
      <pc:sldChg chg="addSp modSp mod ord">
        <pc:chgData name="ROHAN MADAN" userId="60365df6-8cef-4ac2-a2ad-91c410f51528" providerId="ADAL" clId="{4AA95997-E945-4970-AB39-28D45AE38268}" dt="2025-06-12T17:05:03.743" v="676"/>
        <pc:sldMkLst>
          <pc:docMk/>
          <pc:sldMk cId="527066877" sldId="273"/>
        </pc:sldMkLst>
      </pc:sldChg>
      <pc:sldChg chg="del">
        <pc:chgData name="ROHAN MADAN" userId="60365df6-8cef-4ac2-a2ad-91c410f51528" providerId="ADAL" clId="{4AA95997-E945-4970-AB39-28D45AE38268}" dt="2025-06-12T17:22:07.686" v="693" actId="47"/>
        <pc:sldMkLst>
          <pc:docMk/>
          <pc:sldMk cId="808522934" sldId="274"/>
        </pc:sldMkLst>
      </pc:sldChg>
      <pc:sldChg chg="addSp modSp add mod">
        <pc:chgData name="ROHAN MADAN" userId="60365df6-8cef-4ac2-a2ad-91c410f51528" providerId="ADAL" clId="{4AA95997-E945-4970-AB39-28D45AE38268}" dt="2025-06-12T16:29:28.156" v="489" actId="20577"/>
        <pc:sldMkLst>
          <pc:docMk/>
          <pc:sldMk cId="280318715" sldId="275"/>
        </pc:sldMkLst>
      </pc:sldChg>
      <pc:sldChg chg="addSp modSp add mod ord">
        <pc:chgData name="ROHAN MADAN" userId="60365df6-8cef-4ac2-a2ad-91c410f51528" providerId="ADAL" clId="{4AA95997-E945-4970-AB39-28D45AE38268}" dt="2025-06-12T17:21:52.002" v="691" actId="108"/>
        <pc:sldMkLst>
          <pc:docMk/>
          <pc:sldMk cId="4049214790" sldId="276"/>
        </pc:sldMkLst>
      </pc:sldChg>
    </pc:docChg>
  </pc:docChgLst>
  <pc:docChgLst>
    <pc:chgData name="ROHAN MADAN" userId="60365df6-8cef-4ac2-a2ad-91c410f51528" providerId="ADAL" clId="{961141E1-3147-4715-9851-EE106E953614}"/>
    <pc:docChg chg="undo custSel modSld">
      <pc:chgData name="ROHAN MADAN" userId="60365df6-8cef-4ac2-a2ad-91c410f51528" providerId="ADAL" clId="{961141E1-3147-4715-9851-EE106E953614}" dt="2025-06-23T18:23:25.282" v="340" actId="403"/>
      <pc:docMkLst>
        <pc:docMk/>
      </pc:docMkLst>
      <pc:sldChg chg="addSp modSp mod">
        <pc:chgData name="ROHAN MADAN" userId="60365df6-8cef-4ac2-a2ad-91c410f51528" providerId="ADAL" clId="{961141E1-3147-4715-9851-EE106E953614}" dt="2025-06-23T18:12:56.827" v="72" actId="12"/>
        <pc:sldMkLst>
          <pc:docMk/>
          <pc:sldMk cId="214595514" sldId="262"/>
        </pc:sldMkLst>
        <pc:spChg chg="mod">
          <ac:chgData name="ROHAN MADAN" userId="60365df6-8cef-4ac2-a2ad-91c410f51528" providerId="ADAL" clId="{961141E1-3147-4715-9851-EE106E953614}" dt="2025-06-23T18:11:57.636" v="66" actId="20577"/>
          <ac:spMkLst>
            <pc:docMk/>
            <pc:sldMk cId="214595514" sldId="262"/>
            <ac:spMk id="2" creationId="{DD119394-D2F5-381A-06FA-25D29D0C7E4B}"/>
          </ac:spMkLst>
        </pc:spChg>
        <pc:spChg chg="mod">
          <ac:chgData name="ROHAN MADAN" userId="60365df6-8cef-4ac2-a2ad-91c410f51528" providerId="ADAL" clId="{961141E1-3147-4715-9851-EE106E953614}" dt="2025-06-23T18:12:56.827" v="72" actId="12"/>
          <ac:spMkLst>
            <pc:docMk/>
            <pc:sldMk cId="214595514" sldId="262"/>
            <ac:spMk id="15" creationId="{218845F0-0CB0-5F3C-13FE-6D926E37D3F8}"/>
          </ac:spMkLst>
        </pc:spChg>
      </pc:sldChg>
      <pc:sldChg chg="addSp delSp modSp mod">
        <pc:chgData name="ROHAN MADAN" userId="60365df6-8cef-4ac2-a2ad-91c410f51528" providerId="ADAL" clId="{961141E1-3147-4715-9851-EE106E953614}" dt="2025-06-23T18:23:25.282" v="340" actId="403"/>
        <pc:sldMkLst>
          <pc:docMk/>
          <pc:sldMk cId="2587154773" sldId="268"/>
        </pc:sldMkLst>
      </pc:sldChg>
      <pc:sldChg chg="addSp modSp mod">
        <pc:chgData name="ROHAN MADAN" userId="60365df6-8cef-4ac2-a2ad-91c410f51528" providerId="ADAL" clId="{961141E1-3147-4715-9851-EE106E953614}" dt="2025-06-23T18:20:29.060" v="253" actId="113"/>
        <pc:sldMkLst>
          <pc:docMk/>
          <pc:sldMk cId="3386218564" sldId="269"/>
        </pc:sldMkLst>
      </pc:sldChg>
    </pc:docChg>
  </pc:docChgLst>
  <pc:docChgLst>
    <pc:chgData name="ROHAN MADAN" userId="60365df6-8cef-4ac2-a2ad-91c410f51528" providerId="ADAL" clId="{E516BECD-9E50-4F54-B687-3C3DDBBC72A5}"/>
    <pc:docChg chg="undo custSel addSld modSld">
      <pc:chgData name="ROHAN MADAN" userId="60365df6-8cef-4ac2-a2ad-91c410f51528" providerId="ADAL" clId="{E516BECD-9E50-4F54-B687-3C3DDBBC72A5}" dt="2025-07-13T13:49:52.993" v="288" actId="14100"/>
      <pc:docMkLst>
        <pc:docMk/>
      </pc:docMkLst>
      <pc:sldChg chg="modSp mod">
        <pc:chgData name="ROHAN MADAN" userId="60365df6-8cef-4ac2-a2ad-91c410f51528" providerId="ADAL" clId="{E516BECD-9E50-4F54-B687-3C3DDBBC72A5}" dt="2025-07-13T11:35:05.914" v="92" actId="27636"/>
        <pc:sldMkLst>
          <pc:docMk/>
          <pc:sldMk cId="214595514" sldId="262"/>
        </pc:sldMkLst>
        <pc:spChg chg="mod">
          <ac:chgData name="ROHAN MADAN" userId="60365df6-8cef-4ac2-a2ad-91c410f51528" providerId="ADAL" clId="{E516BECD-9E50-4F54-B687-3C3DDBBC72A5}" dt="2025-07-13T11:27:57.495" v="79" actId="20577"/>
          <ac:spMkLst>
            <pc:docMk/>
            <pc:sldMk cId="214595514" sldId="262"/>
            <ac:spMk id="2" creationId="{DD119394-D2F5-381A-06FA-25D29D0C7E4B}"/>
          </ac:spMkLst>
        </pc:spChg>
        <pc:spChg chg="mod">
          <ac:chgData name="ROHAN MADAN" userId="60365df6-8cef-4ac2-a2ad-91c410f51528" providerId="ADAL" clId="{E516BECD-9E50-4F54-B687-3C3DDBBC72A5}" dt="2025-07-13T11:35:05.914" v="92" actId="27636"/>
          <ac:spMkLst>
            <pc:docMk/>
            <pc:sldMk cId="214595514" sldId="262"/>
            <ac:spMk id="15" creationId="{218845F0-0CB0-5F3C-13FE-6D926E37D3F8}"/>
          </ac:spMkLst>
        </pc:spChg>
      </pc:sldChg>
      <pc:sldChg chg="addSp modSp mod">
        <pc:chgData name="ROHAN MADAN" userId="60365df6-8cef-4ac2-a2ad-91c410f51528" providerId="ADAL" clId="{E516BECD-9E50-4F54-B687-3C3DDBBC72A5}" dt="2025-07-13T13:44:16.047" v="219" actId="27636"/>
        <pc:sldMkLst>
          <pc:docMk/>
          <pc:sldMk cId="417903256" sldId="270"/>
        </pc:sldMkLst>
        <pc:spChg chg="mod">
          <ac:chgData name="ROHAN MADAN" userId="60365df6-8cef-4ac2-a2ad-91c410f51528" providerId="ADAL" clId="{E516BECD-9E50-4F54-B687-3C3DDBBC72A5}" dt="2025-07-13T11:35:45.585" v="206" actId="20577"/>
          <ac:spMkLst>
            <pc:docMk/>
            <pc:sldMk cId="417903256" sldId="270"/>
            <ac:spMk id="2" creationId="{597042A6-9786-A2F8-1560-9E1B028C7EFF}"/>
          </ac:spMkLst>
        </pc:spChg>
        <pc:spChg chg="add">
          <ac:chgData name="ROHAN MADAN" userId="60365df6-8cef-4ac2-a2ad-91c410f51528" providerId="ADAL" clId="{E516BECD-9E50-4F54-B687-3C3DDBBC72A5}" dt="2025-07-13T13:43:37.387" v="212"/>
          <ac:spMkLst>
            <pc:docMk/>
            <pc:sldMk cId="417903256" sldId="270"/>
            <ac:spMk id="3" creationId="{C924AF52-2C17-B8CF-44CF-1096A35758CD}"/>
          </ac:spMkLst>
        </pc:spChg>
        <pc:spChg chg="add">
          <ac:chgData name="ROHAN MADAN" userId="60365df6-8cef-4ac2-a2ad-91c410f51528" providerId="ADAL" clId="{E516BECD-9E50-4F54-B687-3C3DDBBC72A5}" dt="2025-07-13T13:43:46.877" v="213"/>
          <ac:spMkLst>
            <pc:docMk/>
            <pc:sldMk cId="417903256" sldId="270"/>
            <ac:spMk id="4" creationId="{ECAB0563-734E-C207-9638-220F03700357}"/>
          </ac:spMkLst>
        </pc:spChg>
        <pc:spChg chg="mod">
          <ac:chgData name="ROHAN MADAN" userId="60365df6-8cef-4ac2-a2ad-91c410f51528" providerId="ADAL" clId="{E516BECD-9E50-4F54-B687-3C3DDBBC72A5}" dt="2025-07-13T13:44:16.047" v="219" actId="27636"/>
          <ac:spMkLst>
            <pc:docMk/>
            <pc:sldMk cId="417903256" sldId="270"/>
            <ac:spMk id="15" creationId="{5E4EE550-60AF-D81D-2995-990E3C587A98}"/>
          </ac:spMkLst>
        </pc:spChg>
      </pc:sldChg>
      <pc:sldChg chg="modSp mod">
        <pc:chgData name="ROHAN MADAN" userId="60365df6-8cef-4ac2-a2ad-91c410f51528" providerId="ADAL" clId="{E516BECD-9E50-4F54-B687-3C3DDBBC72A5}" dt="2025-07-13T13:49:11.631" v="281" actId="403"/>
        <pc:sldMkLst>
          <pc:docMk/>
          <pc:sldMk cId="1246682604" sldId="271"/>
        </pc:sldMkLst>
        <pc:spChg chg="mod">
          <ac:chgData name="ROHAN MADAN" userId="60365df6-8cef-4ac2-a2ad-91c410f51528" providerId="ADAL" clId="{E516BECD-9E50-4F54-B687-3C3DDBBC72A5}" dt="2025-07-13T13:46:06.076" v="238" actId="20577"/>
          <ac:spMkLst>
            <pc:docMk/>
            <pc:sldMk cId="1246682604" sldId="271"/>
            <ac:spMk id="2" creationId="{1D5535CB-C309-3DED-71B6-B8BFBA49EC5A}"/>
          </ac:spMkLst>
        </pc:spChg>
        <pc:spChg chg="mod">
          <ac:chgData name="ROHAN MADAN" userId="60365df6-8cef-4ac2-a2ad-91c410f51528" providerId="ADAL" clId="{E516BECD-9E50-4F54-B687-3C3DDBBC72A5}" dt="2025-07-13T13:49:11.631" v="281" actId="403"/>
          <ac:spMkLst>
            <pc:docMk/>
            <pc:sldMk cId="1246682604" sldId="271"/>
            <ac:spMk id="15" creationId="{0749826F-6DA5-CEDC-56AF-5272CD074BCF}"/>
          </ac:spMkLst>
        </pc:spChg>
      </pc:sldChg>
      <pc:sldChg chg="addSp delSp modSp add mod">
        <pc:chgData name="ROHAN MADAN" userId="60365df6-8cef-4ac2-a2ad-91c410f51528" providerId="ADAL" clId="{E516BECD-9E50-4F54-B687-3C3DDBBC72A5}" dt="2025-07-13T13:49:52.993" v="288" actId="14100"/>
        <pc:sldMkLst>
          <pc:docMk/>
          <pc:sldMk cId="3402532585" sldId="272"/>
        </pc:sldMkLst>
        <pc:spChg chg="add del mod">
          <ac:chgData name="ROHAN MADAN" userId="60365df6-8cef-4ac2-a2ad-91c410f51528" providerId="ADAL" clId="{E516BECD-9E50-4F54-B687-3C3DDBBC72A5}" dt="2025-07-13T13:49:41.997" v="284" actId="22"/>
          <ac:spMkLst>
            <pc:docMk/>
            <pc:sldMk cId="3402532585" sldId="272"/>
            <ac:spMk id="4" creationId="{3BBBFC01-ED9B-C66F-7503-BD4330AAA3C4}"/>
          </ac:spMkLst>
        </pc:spChg>
        <pc:spChg chg="del">
          <ac:chgData name="ROHAN MADAN" userId="60365df6-8cef-4ac2-a2ad-91c410f51528" providerId="ADAL" clId="{E516BECD-9E50-4F54-B687-3C3DDBBC72A5}" dt="2025-07-13T13:49:38.863" v="283" actId="21"/>
          <ac:spMkLst>
            <pc:docMk/>
            <pc:sldMk cId="3402532585" sldId="272"/>
            <ac:spMk id="15" creationId="{88C0AB98-FD27-294A-2CBC-4DE30F3A77CE}"/>
          </ac:spMkLst>
        </pc:spChg>
        <pc:picChg chg="add mod ord">
          <ac:chgData name="ROHAN MADAN" userId="60365df6-8cef-4ac2-a2ad-91c410f51528" providerId="ADAL" clId="{E516BECD-9E50-4F54-B687-3C3DDBBC72A5}" dt="2025-07-13T13:49:52.993" v="288" actId="14100"/>
          <ac:picMkLst>
            <pc:docMk/>
            <pc:sldMk cId="3402532585" sldId="272"/>
            <ac:picMk id="6" creationId="{D3FD1FB1-567F-5192-6FE2-B02A4CA29D92}"/>
          </ac:picMkLst>
        </pc:picChg>
      </pc:sldChg>
    </pc:docChg>
  </pc:docChgLst>
  <pc:docChgLst>
    <pc:chgData name="ROHAN MADAN" userId="60365df6-8cef-4ac2-a2ad-91c410f51528" providerId="ADAL" clId="{5081BF70-5AED-4D76-A264-D99B8B64A990}"/>
    <pc:docChg chg="undo custSel addSld delSld modSld sldOrd">
      <pc:chgData name="ROHAN MADAN" userId="60365df6-8cef-4ac2-a2ad-91c410f51528" providerId="ADAL" clId="{5081BF70-5AED-4D76-A264-D99B8B64A990}" dt="2025-06-29T16:32:04.300" v="175" actId="2696"/>
      <pc:docMkLst>
        <pc:docMk/>
      </pc:docMkLst>
      <pc:sldChg chg="modSp mod">
        <pc:chgData name="ROHAN MADAN" userId="60365df6-8cef-4ac2-a2ad-91c410f51528" providerId="ADAL" clId="{5081BF70-5AED-4D76-A264-D99B8B64A990}" dt="2025-06-29T16:26:22.800" v="80" actId="27636"/>
        <pc:sldMkLst>
          <pc:docMk/>
          <pc:sldMk cId="214595514" sldId="262"/>
        </pc:sldMkLst>
        <pc:spChg chg="mod">
          <ac:chgData name="ROHAN MADAN" userId="60365df6-8cef-4ac2-a2ad-91c410f51528" providerId="ADAL" clId="{5081BF70-5AED-4D76-A264-D99B8B64A990}" dt="2025-06-29T16:24:46.078" v="72" actId="6549"/>
          <ac:spMkLst>
            <pc:docMk/>
            <pc:sldMk cId="214595514" sldId="262"/>
            <ac:spMk id="2" creationId="{DD119394-D2F5-381A-06FA-25D29D0C7E4B}"/>
          </ac:spMkLst>
        </pc:spChg>
        <pc:spChg chg="mod">
          <ac:chgData name="ROHAN MADAN" userId="60365df6-8cef-4ac2-a2ad-91c410f51528" providerId="ADAL" clId="{5081BF70-5AED-4D76-A264-D99B8B64A990}" dt="2025-06-29T16:26:22.800" v="80" actId="27636"/>
          <ac:spMkLst>
            <pc:docMk/>
            <pc:sldMk cId="214595514" sldId="262"/>
            <ac:spMk id="15" creationId="{218845F0-0CB0-5F3C-13FE-6D926E37D3F8}"/>
          </ac:spMkLst>
        </pc:spChg>
      </pc:sldChg>
      <pc:sldChg chg="del">
        <pc:chgData name="ROHAN MADAN" userId="60365df6-8cef-4ac2-a2ad-91c410f51528" providerId="ADAL" clId="{5081BF70-5AED-4D76-A264-D99B8B64A990}" dt="2025-06-29T16:32:04.300" v="175" actId="2696"/>
        <pc:sldMkLst>
          <pc:docMk/>
          <pc:sldMk cId="2789952524" sldId="267"/>
        </pc:sldMkLst>
      </pc:sldChg>
      <pc:sldChg chg="del">
        <pc:chgData name="ROHAN MADAN" userId="60365df6-8cef-4ac2-a2ad-91c410f51528" providerId="ADAL" clId="{5081BF70-5AED-4D76-A264-D99B8B64A990}" dt="2025-06-29T16:32:01.988" v="174" actId="2696"/>
        <pc:sldMkLst>
          <pc:docMk/>
          <pc:sldMk cId="2587154773" sldId="268"/>
        </pc:sldMkLst>
      </pc:sldChg>
      <pc:sldChg chg="del">
        <pc:chgData name="ROHAN MADAN" userId="60365df6-8cef-4ac2-a2ad-91c410f51528" providerId="ADAL" clId="{5081BF70-5AED-4D76-A264-D99B8B64A990}" dt="2025-06-29T16:31:59.520" v="173" actId="2696"/>
        <pc:sldMkLst>
          <pc:docMk/>
          <pc:sldMk cId="3386218564" sldId="269"/>
        </pc:sldMkLst>
      </pc:sldChg>
      <pc:sldChg chg="modSp add mod">
        <pc:chgData name="ROHAN MADAN" userId="60365df6-8cef-4ac2-a2ad-91c410f51528" providerId="ADAL" clId="{5081BF70-5AED-4D76-A264-D99B8B64A990}" dt="2025-06-29T16:28:50.034" v="107" actId="15"/>
        <pc:sldMkLst>
          <pc:docMk/>
          <pc:sldMk cId="417903256" sldId="270"/>
        </pc:sldMkLst>
        <pc:spChg chg="mod">
          <ac:chgData name="ROHAN MADAN" userId="60365df6-8cef-4ac2-a2ad-91c410f51528" providerId="ADAL" clId="{5081BF70-5AED-4D76-A264-D99B8B64A990}" dt="2025-06-29T16:26:53.097" v="87" actId="20577"/>
          <ac:spMkLst>
            <pc:docMk/>
            <pc:sldMk cId="417903256" sldId="270"/>
            <ac:spMk id="2" creationId="{597042A6-9786-A2F8-1560-9E1B028C7EFF}"/>
          </ac:spMkLst>
        </pc:spChg>
        <pc:spChg chg="mod">
          <ac:chgData name="ROHAN MADAN" userId="60365df6-8cef-4ac2-a2ad-91c410f51528" providerId="ADAL" clId="{5081BF70-5AED-4D76-A264-D99B8B64A990}" dt="2025-06-29T16:28:50.034" v="107" actId="15"/>
          <ac:spMkLst>
            <pc:docMk/>
            <pc:sldMk cId="417903256" sldId="270"/>
            <ac:spMk id="15" creationId="{5E4EE550-60AF-D81D-2995-990E3C587A98}"/>
          </ac:spMkLst>
        </pc:spChg>
      </pc:sldChg>
      <pc:sldChg chg="addSp modSp add mod ord">
        <pc:chgData name="ROHAN MADAN" userId="60365df6-8cef-4ac2-a2ad-91c410f51528" providerId="ADAL" clId="{5081BF70-5AED-4D76-A264-D99B8B64A990}" dt="2025-06-29T16:31:29.569" v="172" actId="27636"/>
        <pc:sldMkLst>
          <pc:docMk/>
          <pc:sldMk cId="1246682604" sldId="271"/>
        </pc:sldMkLst>
        <pc:spChg chg="mod">
          <ac:chgData name="ROHAN MADAN" userId="60365df6-8cef-4ac2-a2ad-91c410f51528" providerId="ADAL" clId="{5081BF70-5AED-4D76-A264-D99B8B64A990}" dt="2025-06-29T16:30:16.414" v="153" actId="20577"/>
          <ac:spMkLst>
            <pc:docMk/>
            <pc:sldMk cId="1246682604" sldId="271"/>
            <ac:spMk id="2" creationId="{1D5535CB-C309-3DED-71B6-B8BFBA49EC5A}"/>
          </ac:spMkLst>
        </pc:spChg>
        <pc:spChg chg="mod">
          <ac:chgData name="ROHAN MADAN" userId="60365df6-8cef-4ac2-a2ad-91c410f51528" providerId="ADAL" clId="{5081BF70-5AED-4D76-A264-D99B8B64A990}" dt="2025-06-29T16:31:29.569" v="172" actId="27636"/>
          <ac:spMkLst>
            <pc:docMk/>
            <pc:sldMk cId="1246682604" sldId="271"/>
            <ac:spMk id="15" creationId="{0749826F-6DA5-CEDC-56AF-5272CD074BC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E26CA1-3EBC-4EE1-AE5B-0B1876559053}" type="datetimeFigureOut">
              <a:rPr lang="en-IN" smtClean="0"/>
              <a:t>13-07-2025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3765830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E26CA1-3EBC-4EE1-AE5B-0B1876559053}" type="datetimeFigureOut">
              <a:rPr lang="en-IN" smtClean="0"/>
              <a:t>13-07-2025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693472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E26CA1-3EBC-4EE1-AE5B-0B1876559053}" type="datetimeFigureOut">
              <a:rPr lang="en-IN" smtClean="0"/>
              <a:t>13-07-2025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25411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E26CA1-3EBC-4EE1-AE5B-0B1876559053}" type="datetimeFigureOut">
              <a:rPr lang="en-IN" smtClean="0"/>
              <a:t>13-07-2025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42939772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E26CA1-3EBC-4EE1-AE5B-0B1876559053}" type="datetimeFigureOut">
              <a:rPr lang="en-IN" smtClean="0"/>
              <a:t>13-07-2025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841598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E26CA1-3EBC-4EE1-AE5B-0B1876559053}" type="datetimeFigureOut">
              <a:rPr lang="en-IN" smtClean="0"/>
              <a:t>13-07-2025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2439394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E26CA1-3EBC-4EE1-AE5B-0B1876559053}" type="datetimeFigureOut">
              <a:rPr lang="en-IN" smtClean="0"/>
              <a:t>13-07-2025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25196464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E26CA1-3EBC-4EE1-AE5B-0B1876559053}" type="datetimeFigureOut">
              <a:rPr lang="en-IN" smtClean="0"/>
              <a:t>13-07-2025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2640732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E26CA1-3EBC-4EE1-AE5B-0B1876559053}" type="datetimeFigureOut">
              <a:rPr lang="en-IN" smtClean="0"/>
              <a:t>13-07-2025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1552456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E26CA1-3EBC-4EE1-AE5B-0B1876559053}" type="datetimeFigureOut">
              <a:rPr lang="en-IN" smtClean="0"/>
              <a:t>13-07-2025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3046780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E26CA1-3EBC-4EE1-AE5B-0B1876559053}" type="datetimeFigureOut">
              <a:rPr lang="en-IN" smtClean="0"/>
              <a:t>13-07-2025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3861808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E26CA1-3EBC-4EE1-AE5B-0B1876559053}" type="datetimeFigureOut">
              <a:rPr lang="en-IN" smtClean="0"/>
              <a:t>13-07-2025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2956790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E26CA1-3EBC-4EE1-AE5B-0B1876559053}" type="datetimeFigureOut">
              <a:rPr lang="en-IN" smtClean="0"/>
              <a:t>13-07-2025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3729535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E26CA1-3EBC-4EE1-AE5B-0B1876559053}" type="datetimeFigureOut">
              <a:rPr lang="en-IN" smtClean="0"/>
              <a:t>13-07-2025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3540948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E26CA1-3EBC-4EE1-AE5B-0B1876559053}" type="datetimeFigureOut">
              <a:rPr lang="en-IN" smtClean="0"/>
              <a:t>13-07-2025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2199615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E26CA1-3EBC-4EE1-AE5B-0B1876559053}" type="datetimeFigureOut">
              <a:rPr lang="en-IN" smtClean="0"/>
              <a:t>13-07-2025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686625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0E26CA1-3EBC-4EE1-AE5B-0B1876559053}" type="datetimeFigureOut">
              <a:rPr lang="en-IN" smtClean="0"/>
              <a:t>13-07-2025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AFBAE55-40E9-4BB5-B414-C4BBE4CC187E}" type="slidenum">
              <a:rPr lang="en-IN" smtClean="0"/>
              <a:t>‹#›</a:t>
            </a:fld>
            <a:endParaRPr lang="en-IN"/>
          </a:p>
        </p:txBody>
      </p:sp>
    </p:spTree>
    <p:extLst>
      <p:ext uri="{BB962C8B-B14F-4D97-AF65-F5344CB8AC3E}">
        <p14:creationId xmlns:p14="http://schemas.microsoft.com/office/powerpoint/2010/main" val="2208702941"/>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loud.google.com/network-connectivity/docs/router/concepts/custom-learned-rout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19394-D2F5-381A-06FA-25D29D0C7E4B}"/>
              </a:ext>
            </a:extLst>
          </p:cNvPr>
          <p:cNvSpPr>
            <a:spLocks noGrp="1"/>
          </p:cNvSpPr>
          <p:nvPr>
            <p:ph type="title"/>
          </p:nvPr>
        </p:nvSpPr>
        <p:spPr>
          <a:xfrm>
            <a:off x="163830" y="122131"/>
            <a:ext cx="10714702" cy="763989"/>
          </a:xfrm>
        </p:spPr>
        <p:txBody>
          <a:bodyPr>
            <a:normAutofit fontScale="90000"/>
          </a:bodyPr>
          <a:lstStyle/>
          <a:p>
            <a:r>
              <a:rPr lang="en-IN" dirty="0"/>
              <a:t>BGP Route Policies</a:t>
            </a:r>
            <a:br>
              <a:rPr lang="en-IN" b="0" dirty="0">
                <a:solidFill>
                  <a:srgbClr val="202124"/>
                </a:solidFill>
                <a:effectLst/>
                <a:latin typeface="Google Sans"/>
              </a:rPr>
            </a:br>
            <a:br>
              <a:rPr lang="en-IN" b="0" dirty="0">
                <a:solidFill>
                  <a:srgbClr val="202124"/>
                </a:solidFill>
                <a:effectLst/>
                <a:latin typeface="Google Sans"/>
              </a:rPr>
            </a:br>
            <a:br>
              <a:rPr lang="en-IN" b="1" i="0" dirty="0">
                <a:solidFill>
                  <a:srgbClr val="202124"/>
                </a:solidFill>
                <a:effectLst/>
                <a:highlight>
                  <a:srgbClr val="FFFFFF"/>
                </a:highlight>
              </a:rPr>
            </a:br>
            <a:endParaRPr lang="en-IN" dirty="0"/>
          </a:p>
        </p:txBody>
      </p:sp>
      <p:sp>
        <p:nvSpPr>
          <p:cNvPr id="15" name="Content Placeholder 14">
            <a:extLst>
              <a:ext uri="{FF2B5EF4-FFF2-40B4-BE49-F238E27FC236}">
                <a16:creationId xmlns:a16="http://schemas.microsoft.com/office/drawing/2014/main" id="{218845F0-0CB0-5F3C-13FE-6D926E37D3F8}"/>
              </a:ext>
            </a:extLst>
          </p:cNvPr>
          <p:cNvSpPr>
            <a:spLocks noGrp="1"/>
          </p:cNvSpPr>
          <p:nvPr>
            <p:ph idx="1"/>
          </p:nvPr>
        </p:nvSpPr>
        <p:spPr>
          <a:xfrm>
            <a:off x="163830" y="886119"/>
            <a:ext cx="10037789" cy="5580781"/>
          </a:xfrm>
        </p:spPr>
        <p:txBody>
          <a:bodyPr>
            <a:normAutofit fontScale="92500" lnSpcReduction="20000"/>
          </a:bodyPr>
          <a:lstStyle/>
          <a:p>
            <a:pPr>
              <a:spcBef>
                <a:spcPts val="900"/>
              </a:spcBef>
              <a:spcAft>
                <a:spcPts val="900"/>
              </a:spcAft>
              <a:buFont typeface="Wingdings" panose="05000000000000000000" pitchFamily="2" charset="2"/>
              <a:buChar char="Ø"/>
            </a:pPr>
            <a:r>
              <a:rPr lang="en-US" sz="2400" dirty="0">
                <a:solidFill>
                  <a:srgbClr val="202124"/>
                </a:solidFill>
                <a:latin typeface="Roboto" panose="02000000000000000000" pitchFamily="2" charset="0"/>
              </a:rPr>
              <a:t>BGP route policies let you set rules to filter BGP routes or modify BGP route attributes.</a:t>
            </a:r>
          </a:p>
          <a:p>
            <a:pPr>
              <a:spcBef>
                <a:spcPts val="900"/>
              </a:spcBef>
              <a:spcAft>
                <a:spcPts val="900"/>
              </a:spcAft>
              <a:buFont typeface="Wingdings" panose="05000000000000000000" pitchFamily="2" charset="2"/>
              <a:buChar char="Ø"/>
            </a:pPr>
            <a:r>
              <a:rPr lang="en-US" sz="2400" dirty="0">
                <a:solidFill>
                  <a:srgbClr val="202124"/>
                </a:solidFill>
                <a:latin typeface="Roboto" panose="02000000000000000000" pitchFamily="2" charset="0"/>
              </a:rPr>
              <a:t>You can apply BGP route policies to both inbound and outbound BGP routes. You use the Common Expression Language (CEL) to define the BGP route policies to apply to your BGP routes.</a:t>
            </a:r>
          </a:p>
          <a:p>
            <a:pPr>
              <a:spcBef>
                <a:spcPts val="900"/>
              </a:spcBef>
              <a:spcAft>
                <a:spcPts val="900"/>
              </a:spcAft>
              <a:buFont typeface="Wingdings" panose="05000000000000000000" pitchFamily="2" charset="2"/>
              <a:buChar char="Ø"/>
            </a:pPr>
            <a:r>
              <a:rPr lang="en-US" sz="2400" dirty="0">
                <a:solidFill>
                  <a:srgbClr val="202124"/>
                </a:solidFill>
                <a:latin typeface="Roboto" panose="02000000000000000000" pitchFamily="2" charset="0"/>
              </a:rPr>
              <a:t>Note: BGP route policies are not supported for </a:t>
            </a:r>
            <a:r>
              <a:rPr lang="en-US" sz="2400" dirty="0">
                <a:solidFill>
                  <a:srgbClr val="202124"/>
                </a:solidFill>
                <a:latin typeface="Roboto" panose="02000000000000000000" pitchFamily="2" charset="0"/>
                <a:hlinkClick r:id="rId2">
                  <a:extLst>
                    <a:ext uri="{A12FA001-AC4F-418D-AE19-62706E023703}">
                      <ahyp:hlinkClr xmlns:ahyp="http://schemas.microsoft.com/office/drawing/2018/hyperlinkcolor" val="tx"/>
                    </a:ext>
                  </a:extLst>
                </a:hlinkClick>
              </a:rPr>
              <a:t>custom learned routes</a:t>
            </a:r>
            <a:r>
              <a:rPr lang="en-US" sz="2400" dirty="0">
                <a:solidFill>
                  <a:srgbClr val="202124"/>
                </a:solidFill>
                <a:latin typeface="Roboto" panose="02000000000000000000" pitchFamily="2" charset="0"/>
              </a:rPr>
              <a:t>. BGP route policies are only supported for routes learned directly from the BGP peer.</a:t>
            </a:r>
          </a:p>
          <a:p>
            <a:pPr>
              <a:spcBef>
                <a:spcPts val="900"/>
              </a:spcBef>
              <a:spcAft>
                <a:spcPts val="900"/>
              </a:spcAft>
              <a:buFont typeface="Wingdings" panose="05000000000000000000" pitchFamily="2" charset="2"/>
              <a:buChar char="Ø"/>
            </a:pPr>
            <a:r>
              <a:rPr lang="en-US" sz="2400" dirty="0">
                <a:solidFill>
                  <a:srgbClr val="202124"/>
                </a:solidFill>
                <a:latin typeface="Roboto" panose="02000000000000000000" pitchFamily="2" charset="0"/>
              </a:rPr>
              <a:t>BGP route policies are defined as an ordered list of terms. Each term is evaluated in the order that you specify, and include both a condition and a corresponding action for when a route matches that term.</a:t>
            </a:r>
          </a:p>
          <a:p>
            <a:pPr>
              <a:spcBef>
                <a:spcPts val="900"/>
              </a:spcBef>
              <a:spcAft>
                <a:spcPts val="900"/>
              </a:spcAft>
              <a:buFont typeface="Wingdings" panose="05000000000000000000" pitchFamily="2" charset="2"/>
              <a:buChar char="Ø"/>
            </a:pPr>
            <a:r>
              <a:rPr lang="en-US" sz="2400" dirty="0">
                <a:solidFill>
                  <a:srgbClr val="202124"/>
                </a:solidFill>
                <a:latin typeface="Roboto" panose="02000000000000000000" pitchFamily="2" charset="0"/>
              </a:rPr>
              <a:t>A particular BGP route policy can be applied only in one direction, either inbound for learned routes, or outbound for advertised routes, but not both simultaneously. However, BGP route policies can be applied to multiple BGP peers on Cloud Router.</a:t>
            </a:r>
            <a:br>
              <a:rPr lang="en-US" sz="2400" dirty="0">
                <a:solidFill>
                  <a:srgbClr val="202124"/>
                </a:solidFill>
                <a:latin typeface="Roboto" panose="02000000000000000000" pitchFamily="2" charset="0"/>
              </a:rPr>
            </a:br>
            <a:endParaRPr lang="en-US" sz="2400" dirty="0">
              <a:solidFill>
                <a:srgbClr val="202124"/>
              </a:solidFill>
              <a:latin typeface="Roboto" panose="02000000000000000000" pitchFamily="2" charset="0"/>
            </a:endParaRPr>
          </a:p>
          <a:p>
            <a:pPr>
              <a:buNone/>
            </a:pPr>
            <a:endParaRPr lang="en-US" sz="2400" b="0" i="0" dirty="0">
              <a:solidFill>
                <a:srgbClr val="202124"/>
              </a:solidFill>
              <a:effectLst/>
              <a:latin typeface="Roboto" panose="02000000000000000000" pitchFamily="2" charset="0"/>
            </a:endParaRPr>
          </a:p>
        </p:txBody>
      </p:sp>
    </p:spTree>
    <p:extLst>
      <p:ext uri="{BB962C8B-B14F-4D97-AF65-F5344CB8AC3E}">
        <p14:creationId xmlns:p14="http://schemas.microsoft.com/office/powerpoint/2010/main" val="214595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140E1A-D7D4-BB54-6EA3-D62C42B56F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7042A6-9786-A2F8-1560-9E1B028C7EFF}"/>
              </a:ext>
            </a:extLst>
          </p:cNvPr>
          <p:cNvSpPr>
            <a:spLocks noGrp="1"/>
          </p:cNvSpPr>
          <p:nvPr>
            <p:ph type="title"/>
          </p:nvPr>
        </p:nvSpPr>
        <p:spPr>
          <a:xfrm>
            <a:off x="163830" y="122131"/>
            <a:ext cx="10714702" cy="763989"/>
          </a:xfrm>
        </p:spPr>
        <p:txBody>
          <a:bodyPr>
            <a:normAutofit fontScale="90000"/>
          </a:bodyPr>
          <a:lstStyle/>
          <a:p>
            <a:r>
              <a:rPr lang="en-IN" dirty="0"/>
              <a:t>BGP Route Policies Use Cases</a:t>
            </a:r>
            <a:br>
              <a:rPr lang="en-IN" b="0" dirty="0">
                <a:solidFill>
                  <a:srgbClr val="202124"/>
                </a:solidFill>
                <a:effectLst/>
                <a:latin typeface="Google Sans"/>
              </a:rPr>
            </a:br>
            <a:br>
              <a:rPr lang="en-IN" b="0" dirty="0">
                <a:solidFill>
                  <a:srgbClr val="202124"/>
                </a:solidFill>
                <a:effectLst/>
                <a:latin typeface="Google Sans"/>
              </a:rPr>
            </a:br>
            <a:br>
              <a:rPr lang="en-IN" b="1" i="0" dirty="0">
                <a:solidFill>
                  <a:srgbClr val="202124"/>
                </a:solidFill>
                <a:effectLst/>
                <a:highlight>
                  <a:srgbClr val="FFFFFF"/>
                </a:highlight>
              </a:rPr>
            </a:br>
            <a:endParaRPr lang="en-IN" dirty="0"/>
          </a:p>
        </p:txBody>
      </p:sp>
      <p:sp>
        <p:nvSpPr>
          <p:cNvPr id="15" name="Content Placeholder 14">
            <a:extLst>
              <a:ext uri="{FF2B5EF4-FFF2-40B4-BE49-F238E27FC236}">
                <a16:creationId xmlns:a16="http://schemas.microsoft.com/office/drawing/2014/main" id="{5E4EE550-60AF-D81D-2995-990E3C587A98}"/>
              </a:ext>
            </a:extLst>
          </p:cNvPr>
          <p:cNvSpPr>
            <a:spLocks noGrp="1"/>
          </p:cNvSpPr>
          <p:nvPr>
            <p:ph idx="1"/>
          </p:nvPr>
        </p:nvSpPr>
        <p:spPr>
          <a:xfrm>
            <a:off x="163830" y="886119"/>
            <a:ext cx="10037789" cy="5580781"/>
          </a:xfrm>
        </p:spPr>
        <p:txBody>
          <a:bodyPr>
            <a:normAutofit fontScale="92500" lnSpcReduction="10000"/>
          </a:bodyPr>
          <a:lstStyle/>
          <a:p>
            <a:pPr>
              <a:spcBef>
                <a:spcPts val="900"/>
              </a:spcBef>
              <a:spcAft>
                <a:spcPts val="900"/>
              </a:spcAft>
              <a:buFont typeface="Wingdings" panose="05000000000000000000" pitchFamily="2" charset="2"/>
              <a:buChar char="Ø"/>
            </a:pPr>
            <a:r>
              <a:rPr lang="en-US" sz="2400" dirty="0">
                <a:solidFill>
                  <a:srgbClr val="202124"/>
                </a:solidFill>
                <a:latin typeface="Roboto" panose="02000000000000000000" pitchFamily="2" charset="0"/>
              </a:rPr>
              <a:t>You can use BGP route policies to control which BGP routes are accepted, rejected, or modified before the BGP routes are advertised to other BGP peers or imported to the VPC routing table.</a:t>
            </a:r>
          </a:p>
          <a:p>
            <a:r>
              <a:rPr lang="en-US" sz="2400" dirty="0">
                <a:solidFill>
                  <a:srgbClr val="202124"/>
                </a:solidFill>
                <a:latin typeface="Roboto" panose="02000000000000000000" pitchFamily="2" charset="0"/>
              </a:rPr>
              <a:t>Modifying the best-preferred BGP route: You can use BGP route policies to modify the best-preferred BGP route, which is helpful for influencing the path that traffic takes through a network. For example, you can use BGP route policies to help ensure that BGP routes from a particular peer are preferred over other BGP routes by changing the value of the BGP MED attribute.</a:t>
            </a:r>
          </a:p>
          <a:p>
            <a:pPr>
              <a:spcBef>
                <a:spcPts val="900"/>
              </a:spcBef>
              <a:spcAft>
                <a:spcPts val="900"/>
              </a:spcAft>
              <a:buFont typeface="Wingdings" panose="05000000000000000000" pitchFamily="2" charset="2"/>
              <a:buChar char="Ø"/>
            </a:pPr>
            <a:r>
              <a:rPr lang="en-US" sz="2400" dirty="0">
                <a:solidFill>
                  <a:srgbClr val="202124"/>
                </a:solidFill>
                <a:latin typeface="Roboto" panose="02000000000000000000" pitchFamily="2" charset="0"/>
              </a:rPr>
              <a:t>Filtering unwanted BGP routes: You can use BGP route policies to filter unwanted learned routes, or to avoid advertising particular routes to BGP peers. This is useful to prevent routing loops or routes that send traffic through undesirable paths. For example, you can use BGP route policies to filter prefixes within a subnet.</a:t>
            </a:r>
          </a:p>
          <a:p>
            <a:pPr>
              <a:spcBef>
                <a:spcPts val="900"/>
              </a:spcBef>
              <a:spcAft>
                <a:spcPts val="900"/>
              </a:spcAft>
              <a:buFont typeface="Wingdings" panose="05000000000000000000" pitchFamily="2" charset="2"/>
              <a:buChar char="Ø"/>
            </a:pPr>
            <a:r>
              <a:rPr lang="en-US" sz="2400" dirty="0">
                <a:solidFill>
                  <a:srgbClr val="202124"/>
                </a:solidFill>
                <a:latin typeface="Roboto" panose="02000000000000000000" pitchFamily="2" charset="0"/>
              </a:rPr>
              <a:t>Meeting traffic engineering goals: You can use BGP route policies to meet specific traffic engineering goals. To influence traffic distribution, prepend one or more values to a route's AS-PATH. </a:t>
            </a:r>
            <a:endParaRPr lang="en-US" sz="2400" b="0" i="0" dirty="0">
              <a:solidFill>
                <a:srgbClr val="202124"/>
              </a:solidFill>
              <a:effectLst/>
              <a:latin typeface="Roboto" panose="02000000000000000000" pitchFamily="2" charset="0"/>
            </a:endParaRPr>
          </a:p>
        </p:txBody>
      </p:sp>
    </p:spTree>
    <p:extLst>
      <p:ext uri="{BB962C8B-B14F-4D97-AF65-F5344CB8AC3E}">
        <p14:creationId xmlns:p14="http://schemas.microsoft.com/office/powerpoint/2010/main" val="417903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967BF6-5652-C70E-C47D-06F0964E31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5535CB-C309-3DED-71B6-B8BFBA49EC5A}"/>
              </a:ext>
            </a:extLst>
          </p:cNvPr>
          <p:cNvSpPr>
            <a:spLocks noGrp="1"/>
          </p:cNvSpPr>
          <p:nvPr>
            <p:ph type="title"/>
          </p:nvPr>
        </p:nvSpPr>
        <p:spPr>
          <a:xfrm>
            <a:off x="163830" y="122131"/>
            <a:ext cx="10714702" cy="763989"/>
          </a:xfrm>
        </p:spPr>
        <p:txBody>
          <a:bodyPr>
            <a:normAutofit fontScale="90000"/>
          </a:bodyPr>
          <a:lstStyle/>
          <a:p>
            <a:r>
              <a:rPr lang="en-US" dirty="0"/>
              <a:t>How BGP route policies are applied</a:t>
            </a:r>
            <a:br>
              <a:rPr lang="en-US" dirty="0"/>
            </a:br>
            <a:br>
              <a:rPr lang="en-IN" b="0" dirty="0">
                <a:solidFill>
                  <a:srgbClr val="202124"/>
                </a:solidFill>
                <a:effectLst/>
                <a:latin typeface="Google Sans"/>
              </a:rPr>
            </a:br>
            <a:br>
              <a:rPr lang="en-IN" b="0" dirty="0">
                <a:solidFill>
                  <a:srgbClr val="202124"/>
                </a:solidFill>
                <a:effectLst/>
                <a:latin typeface="Google Sans"/>
              </a:rPr>
            </a:br>
            <a:br>
              <a:rPr lang="en-IN" b="1" i="0" dirty="0">
                <a:solidFill>
                  <a:srgbClr val="202124"/>
                </a:solidFill>
                <a:effectLst/>
                <a:highlight>
                  <a:srgbClr val="FFFFFF"/>
                </a:highlight>
              </a:rPr>
            </a:br>
            <a:endParaRPr lang="en-IN" dirty="0"/>
          </a:p>
        </p:txBody>
      </p:sp>
      <p:sp>
        <p:nvSpPr>
          <p:cNvPr id="15" name="Content Placeholder 14">
            <a:extLst>
              <a:ext uri="{FF2B5EF4-FFF2-40B4-BE49-F238E27FC236}">
                <a16:creationId xmlns:a16="http://schemas.microsoft.com/office/drawing/2014/main" id="{0749826F-6DA5-CEDC-56AF-5272CD074BCF}"/>
              </a:ext>
            </a:extLst>
          </p:cNvPr>
          <p:cNvSpPr>
            <a:spLocks noGrp="1"/>
          </p:cNvSpPr>
          <p:nvPr>
            <p:ph idx="1"/>
          </p:nvPr>
        </p:nvSpPr>
        <p:spPr>
          <a:xfrm>
            <a:off x="163830" y="886119"/>
            <a:ext cx="10037789" cy="5580781"/>
          </a:xfrm>
        </p:spPr>
        <p:txBody>
          <a:bodyPr>
            <a:normAutofit fontScale="25000" lnSpcReduction="20000"/>
          </a:bodyPr>
          <a:lstStyle/>
          <a:p>
            <a:pPr>
              <a:spcBef>
                <a:spcPts val="900"/>
              </a:spcBef>
              <a:spcAft>
                <a:spcPts val="900"/>
              </a:spcAft>
              <a:buFont typeface="Wingdings" panose="05000000000000000000" pitchFamily="2" charset="2"/>
              <a:buChar char="Ø"/>
            </a:pPr>
            <a:r>
              <a:rPr lang="en-US" sz="8000" dirty="0"/>
              <a:t>You apply BGP route policies to BGP configurations on a Cloud Router. Each BGP peer has zero or more route import and export policies applied to it. Import route policies apply to inbound routes, and export route policies apply to outbound routes.</a:t>
            </a:r>
          </a:p>
          <a:p>
            <a:r>
              <a:rPr lang="en-US" sz="8000" dirty="0"/>
              <a:t>The following describes the general rules that Cloud Router follows when applying BGP route policies:</a:t>
            </a:r>
          </a:p>
          <a:p>
            <a:pPr lvl="1"/>
            <a:r>
              <a:rPr lang="en-US" sz="8000" dirty="0"/>
              <a:t>BGP route policies are evaluated in the order that you list.</a:t>
            </a:r>
          </a:p>
          <a:p>
            <a:pPr lvl="1"/>
            <a:r>
              <a:rPr lang="en-US" sz="8000" dirty="0"/>
              <a:t>Terms in each BGP route policy are evaluated in the order of specified priority.</a:t>
            </a:r>
          </a:p>
          <a:p>
            <a:pPr lvl="1"/>
            <a:r>
              <a:rPr lang="en-US" sz="8000" dirty="0"/>
              <a:t>Terms can modify BGP routes. A subsequent term can modify a BGP route made by a previous term.</a:t>
            </a:r>
          </a:p>
          <a:p>
            <a:pPr lvl="1"/>
            <a:r>
              <a:rPr lang="en-US" sz="8000" dirty="0"/>
              <a:t>Evaluation ends when a BGP route is accepted or dropped. BGP routes are accepted if all policies and terms are evaluated and the route isn't dropped.</a:t>
            </a:r>
          </a:p>
          <a:p>
            <a:pPr lvl="1"/>
            <a:r>
              <a:rPr lang="en-US" sz="8000" dirty="0"/>
              <a:t>Terms aren't evaluated twice for a route in a single exercise of a BGP route policy.</a:t>
            </a:r>
          </a:p>
          <a:p>
            <a:r>
              <a:rPr lang="en-US" sz="8000" dirty="0"/>
              <a:t>BGP route policy evaluation defaults to fail open. In other words, routes that aren't explicitly dropped are accepted during BGP route policy evaluation. You can't change this behavior directly, but you can create a "drop all" policy that you apply to your last peering, in effect creating a fail closed BGP route policy.</a:t>
            </a:r>
            <a:br>
              <a:rPr lang="en-US" sz="5600" dirty="0"/>
            </a:br>
            <a:br>
              <a:rPr lang="en-US" dirty="0"/>
            </a:br>
            <a:br>
              <a:rPr lang="en-US" dirty="0"/>
            </a:br>
            <a:br>
              <a:rPr lang="en-US" dirty="0"/>
            </a:br>
            <a:br>
              <a:rPr lang="en-US" dirty="0"/>
            </a:br>
            <a:br>
              <a:rPr lang="en-US" sz="2400" dirty="0"/>
            </a:br>
            <a:endParaRPr lang="en-US" sz="2400" dirty="0"/>
          </a:p>
          <a:p>
            <a:pPr>
              <a:buNone/>
            </a:pPr>
            <a:endParaRPr lang="en-US" sz="2400" b="0" i="0" dirty="0">
              <a:solidFill>
                <a:srgbClr val="202124"/>
              </a:solidFill>
              <a:effectLst/>
              <a:latin typeface="Roboto" panose="02000000000000000000" pitchFamily="2" charset="0"/>
            </a:endParaRPr>
          </a:p>
        </p:txBody>
      </p:sp>
    </p:spTree>
    <p:extLst>
      <p:ext uri="{BB962C8B-B14F-4D97-AF65-F5344CB8AC3E}">
        <p14:creationId xmlns:p14="http://schemas.microsoft.com/office/powerpoint/2010/main" val="1246682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8A6CF1-258D-4D2E-4F9C-D72228C392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BCC835-CA29-05F5-AAE2-78C2B32EB89E}"/>
              </a:ext>
            </a:extLst>
          </p:cNvPr>
          <p:cNvSpPr>
            <a:spLocks noGrp="1"/>
          </p:cNvSpPr>
          <p:nvPr>
            <p:ph type="title"/>
          </p:nvPr>
        </p:nvSpPr>
        <p:spPr>
          <a:xfrm>
            <a:off x="163830" y="122131"/>
            <a:ext cx="10714702" cy="763989"/>
          </a:xfrm>
        </p:spPr>
        <p:txBody>
          <a:bodyPr>
            <a:normAutofit fontScale="90000"/>
          </a:bodyPr>
          <a:lstStyle/>
          <a:p>
            <a:r>
              <a:rPr lang="en-US" dirty="0"/>
              <a:t>How BGP route policies are applied</a:t>
            </a:r>
            <a:br>
              <a:rPr lang="en-US" dirty="0"/>
            </a:br>
            <a:br>
              <a:rPr lang="en-IN" b="0" dirty="0">
                <a:solidFill>
                  <a:srgbClr val="202124"/>
                </a:solidFill>
                <a:effectLst/>
                <a:latin typeface="Google Sans"/>
              </a:rPr>
            </a:br>
            <a:br>
              <a:rPr lang="en-IN" b="0" dirty="0">
                <a:solidFill>
                  <a:srgbClr val="202124"/>
                </a:solidFill>
                <a:effectLst/>
                <a:latin typeface="Google Sans"/>
              </a:rPr>
            </a:br>
            <a:br>
              <a:rPr lang="en-IN" b="1" i="0" dirty="0">
                <a:solidFill>
                  <a:srgbClr val="202124"/>
                </a:solidFill>
                <a:effectLst/>
                <a:highlight>
                  <a:srgbClr val="FFFFFF"/>
                </a:highlight>
              </a:rPr>
            </a:br>
            <a:endParaRPr lang="en-IN" dirty="0"/>
          </a:p>
        </p:txBody>
      </p:sp>
      <p:pic>
        <p:nvPicPr>
          <p:cNvPr id="6" name="Content Placeholder 5">
            <a:extLst>
              <a:ext uri="{FF2B5EF4-FFF2-40B4-BE49-F238E27FC236}">
                <a16:creationId xmlns:a16="http://schemas.microsoft.com/office/drawing/2014/main" id="{D3FD1FB1-567F-5192-6FE2-B02A4CA29D92}"/>
              </a:ext>
            </a:extLst>
          </p:cNvPr>
          <p:cNvPicPr>
            <a:picLocks noGrp="1" noChangeAspect="1"/>
          </p:cNvPicPr>
          <p:nvPr>
            <p:ph idx="1"/>
          </p:nvPr>
        </p:nvPicPr>
        <p:blipFill>
          <a:blip r:embed="rId2"/>
          <a:stretch>
            <a:fillRect/>
          </a:stretch>
        </p:blipFill>
        <p:spPr>
          <a:xfrm>
            <a:off x="163829" y="886119"/>
            <a:ext cx="11600959" cy="5765051"/>
          </a:xfrm>
        </p:spPr>
      </p:pic>
    </p:spTree>
    <p:extLst>
      <p:ext uri="{BB962C8B-B14F-4D97-AF65-F5344CB8AC3E}">
        <p14:creationId xmlns:p14="http://schemas.microsoft.com/office/powerpoint/2010/main" val="340253258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854</TotalTime>
  <Words>619</Words>
  <Application>Microsoft Office PowerPoint</Application>
  <PresentationFormat>Widescreen</PresentationFormat>
  <Paragraphs>21</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Google Sans</vt:lpstr>
      <vt:lpstr>Roboto</vt:lpstr>
      <vt:lpstr>Trebuchet MS</vt:lpstr>
      <vt:lpstr>Wingdings</vt:lpstr>
      <vt:lpstr>Wingdings 3</vt:lpstr>
      <vt:lpstr>Facet</vt:lpstr>
      <vt:lpstr>BGP Route Policies   </vt:lpstr>
      <vt:lpstr>BGP Route Policies Use Cases   </vt:lpstr>
      <vt:lpstr>How BGP route policies are applied    </vt:lpstr>
      <vt:lpstr>How BGP route policies are applied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Firewall Policies</dc:title>
  <dc:creator>ROHAN MADAN</dc:creator>
  <cp:lastModifiedBy>ROHAN MADAN</cp:lastModifiedBy>
  <cp:revision>46</cp:revision>
  <dcterms:created xsi:type="dcterms:W3CDTF">2023-01-18T10:29:04Z</dcterms:created>
  <dcterms:modified xsi:type="dcterms:W3CDTF">2025-07-13T13:49:56Z</dcterms:modified>
</cp:coreProperties>
</file>