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62" r:id="rId2"/>
    <p:sldId id="269" r:id="rId3"/>
    <p:sldId id="267"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9B7303-256A-4FE4-B7D0-04BA4718E06A}" v="21" dt="2025-08-22T05:12:24.02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10" Type="http://schemas.microsoft.com/office/2015/10/relationships/revisionInfo" Target="revisionInfo.xml"/><Relationship Id="rId4" Type="http://schemas.openxmlformats.org/officeDocument/2006/relationships/slide" Target="slides/slide3.xml"/><Relationship Id="rId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HAN MADAN" userId="60365df6-8cef-4ac2-a2ad-91c410f51528" providerId="ADAL" clId="{5512E85D-86CB-4239-97D0-A3B69D257AF8}"/>
    <pc:docChg chg="undo custSel delSld modSld">
      <pc:chgData name="ROHAN MADAN" userId="60365df6-8cef-4ac2-a2ad-91c410f51528" providerId="ADAL" clId="{5512E85D-86CB-4239-97D0-A3B69D257AF8}" dt="2025-06-13T07:20:29.748" v="153" actId="20577"/>
      <pc:docMkLst>
        <pc:docMk/>
      </pc:docMkLst>
      <pc:sldChg chg="modSp mod">
        <pc:chgData name="ROHAN MADAN" userId="60365df6-8cef-4ac2-a2ad-91c410f51528" providerId="ADAL" clId="{5512E85D-86CB-4239-97D0-A3B69D257AF8}" dt="2025-06-13T07:20:29.748" v="153" actId="20577"/>
        <pc:sldMkLst>
          <pc:docMk/>
          <pc:sldMk cId="214595514" sldId="262"/>
        </pc:sldMkLst>
        <pc:spChg chg="mod">
          <ac:chgData name="ROHAN MADAN" userId="60365df6-8cef-4ac2-a2ad-91c410f51528" providerId="ADAL" clId="{5512E85D-86CB-4239-97D0-A3B69D257AF8}" dt="2025-06-13T07:20:29.748" v="153" actId="20577"/>
          <ac:spMkLst>
            <pc:docMk/>
            <pc:sldMk cId="214595514" sldId="262"/>
            <ac:spMk id="2" creationId="{DD119394-D2F5-381A-06FA-25D29D0C7E4B}"/>
          </ac:spMkLst>
        </pc:spChg>
        <pc:spChg chg="mod">
          <ac:chgData name="ROHAN MADAN" userId="60365df6-8cef-4ac2-a2ad-91c410f51528" providerId="ADAL" clId="{5512E85D-86CB-4239-97D0-A3B69D257AF8}" dt="2025-06-13T07:07:11.533" v="119" actId="108"/>
          <ac:spMkLst>
            <pc:docMk/>
            <pc:sldMk cId="214595514" sldId="262"/>
            <ac:spMk id="15" creationId="{218845F0-0CB0-5F3C-13FE-6D926E37D3F8}"/>
          </ac:spMkLst>
        </pc:spChg>
      </pc:sldChg>
      <pc:sldChg chg="addSp delSp modSp mod">
        <pc:chgData name="ROHAN MADAN" userId="60365df6-8cef-4ac2-a2ad-91c410f51528" providerId="ADAL" clId="{5512E85D-86CB-4239-97D0-A3B69D257AF8}" dt="2025-06-13T06:57:25.350" v="70" actId="14100"/>
        <pc:sldMkLst>
          <pc:docMk/>
          <pc:sldMk cId="2789952524" sldId="267"/>
        </pc:sldMkLst>
      </pc:sldChg>
      <pc:sldChg chg="del">
        <pc:chgData name="ROHAN MADAN" userId="60365df6-8cef-4ac2-a2ad-91c410f51528" providerId="ADAL" clId="{5512E85D-86CB-4239-97D0-A3B69D257AF8}" dt="2025-06-13T07:07:29.685" v="123" actId="2696"/>
        <pc:sldMkLst>
          <pc:docMk/>
          <pc:sldMk cId="3383764506" sldId="270"/>
        </pc:sldMkLst>
      </pc:sldChg>
      <pc:sldChg chg="del">
        <pc:chgData name="ROHAN MADAN" userId="60365df6-8cef-4ac2-a2ad-91c410f51528" providerId="ADAL" clId="{5512E85D-86CB-4239-97D0-A3B69D257AF8}" dt="2025-06-13T07:07:32.818" v="124" actId="2696"/>
        <pc:sldMkLst>
          <pc:docMk/>
          <pc:sldMk cId="2207318153" sldId="271"/>
        </pc:sldMkLst>
      </pc:sldChg>
      <pc:sldChg chg="del">
        <pc:chgData name="ROHAN MADAN" userId="60365df6-8cef-4ac2-a2ad-91c410f51528" providerId="ADAL" clId="{5512E85D-86CB-4239-97D0-A3B69D257AF8}" dt="2025-06-13T07:07:21.695" v="120" actId="2696"/>
        <pc:sldMkLst>
          <pc:docMk/>
          <pc:sldMk cId="30096796" sldId="272"/>
        </pc:sldMkLst>
      </pc:sldChg>
      <pc:sldChg chg="del">
        <pc:chgData name="ROHAN MADAN" userId="60365df6-8cef-4ac2-a2ad-91c410f51528" providerId="ADAL" clId="{5512E85D-86CB-4239-97D0-A3B69D257AF8}" dt="2025-06-13T07:07:26.206" v="122" actId="2696"/>
        <pc:sldMkLst>
          <pc:docMk/>
          <pc:sldMk cId="527066877" sldId="273"/>
        </pc:sldMkLst>
      </pc:sldChg>
      <pc:sldChg chg="del">
        <pc:chgData name="ROHAN MADAN" userId="60365df6-8cef-4ac2-a2ad-91c410f51528" providerId="ADAL" clId="{5512E85D-86CB-4239-97D0-A3B69D257AF8}" dt="2025-06-13T07:07:35.783" v="125" actId="2696"/>
        <pc:sldMkLst>
          <pc:docMk/>
          <pc:sldMk cId="280318715" sldId="275"/>
        </pc:sldMkLst>
      </pc:sldChg>
      <pc:sldChg chg="del">
        <pc:chgData name="ROHAN MADAN" userId="60365df6-8cef-4ac2-a2ad-91c410f51528" providerId="ADAL" clId="{5512E85D-86CB-4239-97D0-A3B69D257AF8}" dt="2025-06-13T07:07:24.639" v="121" actId="2696"/>
        <pc:sldMkLst>
          <pc:docMk/>
          <pc:sldMk cId="4049214790" sldId="276"/>
        </pc:sldMkLst>
      </pc:sldChg>
    </pc:docChg>
  </pc:docChgLst>
  <pc:docChgLst>
    <pc:chgData name="ROHAN MADAN" userId="60365df6-8cef-4ac2-a2ad-91c410f51528" providerId="ADAL" clId="{5E71CE31-9103-46DE-BD50-9F9A87C7CF41}"/>
    <pc:docChg chg="modSld">
      <pc:chgData name="ROHAN MADAN" userId="60365df6-8cef-4ac2-a2ad-91c410f51528" providerId="ADAL" clId="{5E71CE31-9103-46DE-BD50-9F9A87C7CF41}" dt="2025-07-13T08:16:34.647" v="0" actId="20577"/>
      <pc:docMkLst>
        <pc:docMk/>
      </pc:docMkLst>
      <pc:sldChg chg="modSp mod">
        <pc:chgData name="ROHAN MADAN" userId="60365df6-8cef-4ac2-a2ad-91c410f51528" providerId="ADAL" clId="{5E71CE31-9103-46DE-BD50-9F9A87C7CF41}" dt="2025-07-13T08:16:34.647" v="0" actId="20577"/>
        <pc:sldMkLst>
          <pc:docMk/>
          <pc:sldMk cId="214595514" sldId="262"/>
        </pc:sldMkLst>
        <pc:spChg chg="mod">
          <ac:chgData name="ROHAN MADAN" userId="60365df6-8cef-4ac2-a2ad-91c410f51528" providerId="ADAL" clId="{5E71CE31-9103-46DE-BD50-9F9A87C7CF41}" dt="2025-07-13T08:16:34.647" v="0" actId="20577"/>
          <ac:spMkLst>
            <pc:docMk/>
            <pc:sldMk cId="214595514" sldId="262"/>
            <ac:spMk id="15" creationId="{218845F0-0CB0-5F3C-13FE-6D926E37D3F8}"/>
          </ac:spMkLst>
        </pc:spChg>
      </pc:sldChg>
    </pc:docChg>
  </pc:docChgLst>
  <pc:docChgLst>
    <pc:chgData name="ROHAN MADAN" userId="60365df6-8cef-4ac2-a2ad-91c410f51528" providerId="ADAL" clId="{536120C1-C62D-4743-B443-96C72F282D44}"/>
    <pc:docChg chg="undo custSel addSld modSld">
      <pc:chgData name="ROHAN MADAN" userId="60365df6-8cef-4ac2-a2ad-91c410f51528" providerId="ADAL" clId="{536120C1-C62D-4743-B443-96C72F282D44}" dt="2025-06-13T13:05:10.992" v="242" actId="20577"/>
      <pc:docMkLst>
        <pc:docMk/>
      </pc:docMkLst>
      <pc:sldChg chg="addSp modSp mod">
        <pc:chgData name="ROHAN MADAN" userId="60365df6-8cef-4ac2-a2ad-91c410f51528" providerId="ADAL" clId="{536120C1-C62D-4743-B443-96C72F282D44}" dt="2025-06-13T13:05:10.992" v="242" actId="20577"/>
        <pc:sldMkLst>
          <pc:docMk/>
          <pc:sldMk cId="214595514" sldId="262"/>
        </pc:sldMkLst>
        <pc:spChg chg="mod">
          <ac:chgData name="ROHAN MADAN" userId="60365df6-8cef-4ac2-a2ad-91c410f51528" providerId="ADAL" clId="{536120C1-C62D-4743-B443-96C72F282D44}" dt="2025-06-13T13:05:10.992" v="242" actId="20577"/>
          <ac:spMkLst>
            <pc:docMk/>
            <pc:sldMk cId="214595514" sldId="262"/>
            <ac:spMk id="2" creationId="{DD119394-D2F5-381A-06FA-25D29D0C7E4B}"/>
          </ac:spMkLst>
        </pc:spChg>
        <pc:spChg chg="mod">
          <ac:chgData name="ROHAN MADAN" userId="60365df6-8cef-4ac2-a2ad-91c410f51528" providerId="ADAL" clId="{536120C1-C62D-4743-B443-96C72F282D44}" dt="2025-06-13T13:04:13.633" v="227" actId="12"/>
          <ac:spMkLst>
            <pc:docMk/>
            <pc:sldMk cId="214595514" sldId="262"/>
            <ac:spMk id="15" creationId="{218845F0-0CB0-5F3C-13FE-6D926E37D3F8}"/>
          </ac:spMkLst>
        </pc:spChg>
      </pc:sldChg>
      <pc:sldChg chg="addSp delSp modSp mod">
        <pc:chgData name="ROHAN MADAN" userId="60365df6-8cef-4ac2-a2ad-91c410f51528" providerId="ADAL" clId="{536120C1-C62D-4743-B443-96C72F282D44}" dt="2025-06-13T12:18:32.714" v="112" actId="14100"/>
        <pc:sldMkLst>
          <pc:docMk/>
          <pc:sldMk cId="2789952524" sldId="267"/>
        </pc:sldMkLst>
        <pc:picChg chg="add mod">
          <ac:chgData name="ROHAN MADAN" userId="60365df6-8cef-4ac2-a2ad-91c410f51528" providerId="ADAL" clId="{536120C1-C62D-4743-B443-96C72F282D44}" dt="2025-06-13T12:18:32.714" v="112" actId="14100"/>
          <ac:picMkLst>
            <pc:docMk/>
            <pc:sldMk cId="2789952524" sldId="267"/>
            <ac:picMk id="4" creationId="{5B87A5C5-926D-B4CC-875F-7F528B7C4D87}"/>
          </ac:picMkLst>
        </pc:picChg>
      </pc:sldChg>
      <pc:sldChg chg="addSp modSp add mod">
        <pc:chgData name="ROHAN MADAN" userId="60365df6-8cef-4ac2-a2ad-91c410f51528" providerId="ADAL" clId="{536120C1-C62D-4743-B443-96C72F282D44}" dt="2025-06-13T12:14:24.319" v="106" actId="108"/>
        <pc:sldMkLst>
          <pc:docMk/>
          <pc:sldMk cId="2587154773" sldId="268"/>
        </pc:sldMkLst>
        <pc:spChg chg="mod">
          <ac:chgData name="ROHAN MADAN" userId="60365df6-8cef-4ac2-a2ad-91c410f51528" providerId="ADAL" clId="{536120C1-C62D-4743-B443-96C72F282D44}" dt="2025-06-13T12:09:09.287" v="89" actId="20577"/>
          <ac:spMkLst>
            <pc:docMk/>
            <pc:sldMk cId="2587154773" sldId="268"/>
            <ac:spMk id="2" creationId="{FAD54F61-86E1-3E77-D563-18B77FB18A78}"/>
          </ac:spMkLst>
        </pc:spChg>
        <pc:spChg chg="mod">
          <ac:chgData name="ROHAN MADAN" userId="60365df6-8cef-4ac2-a2ad-91c410f51528" providerId="ADAL" clId="{536120C1-C62D-4743-B443-96C72F282D44}" dt="2025-06-13T12:14:24.319" v="106" actId="108"/>
          <ac:spMkLst>
            <pc:docMk/>
            <pc:sldMk cId="2587154773" sldId="268"/>
            <ac:spMk id="15" creationId="{A15D7EA9-8E22-8F32-0382-71AD4BAB1043}"/>
          </ac:spMkLst>
        </pc:spChg>
      </pc:sldChg>
      <pc:sldChg chg="add">
        <pc:chgData name="ROHAN MADAN" userId="60365df6-8cef-4ac2-a2ad-91c410f51528" providerId="ADAL" clId="{536120C1-C62D-4743-B443-96C72F282D44}" dt="2025-06-13T12:54:07.516" v="113" actId="2890"/>
        <pc:sldMkLst>
          <pc:docMk/>
          <pc:sldMk cId="3386218564" sldId="269"/>
        </pc:sldMkLst>
      </pc:sldChg>
    </pc:docChg>
  </pc:docChgLst>
  <pc:docChgLst>
    <pc:chgData name="ROHAN MADAN" userId="60365df6-8cef-4ac2-a2ad-91c410f51528" providerId="ADAL" clId="{4AA95997-E945-4970-AB39-28D45AE38268}"/>
    <pc:docChg chg="undo custSel addSld delSld modSld sldOrd">
      <pc:chgData name="ROHAN MADAN" userId="60365df6-8cef-4ac2-a2ad-91c410f51528" providerId="ADAL" clId="{4AA95997-E945-4970-AB39-28D45AE38268}" dt="2025-06-12T17:22:07.686" v="693" actId="47"/>
      <pc:docMkLst>
        <pc:docMk/>
      </pc:docMkLst>
      <pc:sldChg chg="modSp mod">
        <pc:chgData name="ROHAN MADAN" userId="60365df6-8cef-4ac2-a2ad-91c410f51528" providerId="ADAL" clId="{4AA95997-E945-4970-AB39-28D45AE38268}" dt="2025-06-12T14:00:20.115" v="78" actId="20577"/>
        <pc:sldMkLst>
          <pc:docMk/>
          <pc:sldMk cId="214595514" sldId="262"/>
        </pc:sldMkLst>
        <pc:spChg chg="mod">
          <ac:chgData name="ROHAN MADAN" userId="60365df6-8cef-4ac2-a2ad-91c410f51528" providerId="ADAL" clId="{4AA95997-E945-4970-AB39-28D45AE38268}" dt="2025-06-12T14:00:20.115" v="78" actId="20577"/>
          <ac:spMkLst>
            <pc:docMk/>
            <pc:sldMk cId="214595514" sldId="262"/>
            <ac:spMk id="2" creationId="{DD119394-D2F5-381A-06FA-25D29D0C7E4B}"/>
          </ac:spMkLst>
        </pc:spChg>
        <pc:spChg chg="mod">
          <ac:chgData name="ROHAN MADAN" userId="60365df6-8cef-4ac2-a2ad-91c410f51528" providerId="ADAL" clId="{4AA95997-E945-4970-AB39-28D45AE38268}" dt="2025-06-12T13:37:06.465" v="67" actId="20577"/>
          <ac:spMkLst>
            <pc:docMk/>
            <pc:sldMk cId="214595514" sldId="262"/>
            <ac:spMk id="15" creationId="{218845F0-0CB0-5F3C-13FE-6D926E37D3F8}"/>
          </ac:spMkLst>
        </pc:spChg>
      </pc:sldChg>
      <pc:sldChg chg="addSp delSp modSp mod ord">
        <pc:chgData name="ROHAN MADAN" userId="60365df6-8cef-4ac2-a2ad-91c410f51528" providerId="ADAL" clId="{4AA95997-E945-4970-AB39-28D45AE38268}" dt="2025-06-12T17:00:27.776" v="568"/>
        <pc:sldMkLst>
          <pc:docMk/>
          <pc:sldMk cId="2789952524" sldId="267"/>
        </pc:sldMkLst>
      </pc:sldChg>
      <pc:sldChg chg="del">
        <pc:chgData name="ROHAN MADAN" userId="60365df6-8cef-4ac2-a2ad-91c410f51528" providerId="ADAL" clId="{4AA95997-E945-4970-AB39-28D45AE38268}" dt="2025-06-12T17:22:05.264" v="692" actId="47"/>
        <pc:sldMkLst>
          <pc:docMk/>
          <pc:sldMk cId="1234020717" sldId="268"/>
        </pc:sldMkLst>
      </pc:sldChg>
      <pc:sldChg chg="modSp mod ord">
        <pc:chgData name="ROHAN MADAN" userId="60365df6-8cef-4ac2-a2ad-91c410f51528" providerId="ADAL" clId="{4AA95997-E945-4970-AB39-28D45AE38268}" dt="2025-06-12T14:36:09.164" v="266"/>
        <pc:sldMkLst>
          <pc:docMk/>
          <pc:sldMk cId="3383764506" sldId="270"/>
        </pc:sldMkLst>
      </pc:sldChg>
      <pc:sldChg chg="addSp modSp mod ord">
        <pc:chgData name="ROHAN MADAN" userId="60365df6-8cef-4ac2-a2ad-91c410f51528" providerId="ADAL" clId="{4AA95997-E945-4970-AB39-28D45AE38268}" dt="2025-06-12T15:39:33.573" v="410"/>
        <pc:sldMkLst>
          <pc:docMk/>
          <pc:sldMk cId="2207318153" sldId="271"/>
        </pc:sldMkLst>
      </pc:sldChg>
      <pc:sldChg chg="modSp mod ord">
        <pc:chgData name="ROHAN MADAN" userId="60365df6-8cef-4ac2-a2ad-91c410f51528" providerId="ADAL" clId="{4AA95997-E945-4970-AB39-28D45AE38268}" dt="2025-06-12T15:31:00.653" v="397" actId="20577"/>
        <pc:sldMkLst>
          <pc:docMk/>
          <pc:sldMk cId="30096796" sldId="272"/>
        </pc:sldMkLst>
      </pc:sldChg>
      <pc:sldChg chg="addSp modSp mod ord">
        <pc:chgData name="ROHAN MADAN" userId="60365df6-8cef-4ac2-a2ad-91c410f51528" providerId="ADAL" clId="{4AA95997-E945-4970-AB39-28D45AE38268}" dt="2025-06-12T17:05:03.743" v="676"/>
        <pc:sldMkLst>
          <pc:docMk/>
          <pc:sldMk cId="527066877" sldId="273"/>
        </pc:sldMkLst>
      </pc:sldChg>
      <pc:sldChg chg="del">
        <pc:chgData name="ROHAN MADAN" userId="60365df6-8cef-4ac2-a2ad-91c410f51528" providerId="ADAL" clId="{4AA95997-E945-4970-AB39-28D45AE38268}" dt="2025-06-12T17:22:07.686" v="693" actId="47"/>
        <pc:sldMkLst>
          <pc:docMk/>
          <pc:sldMk cId="808522934" sldId="274"/>
        </pc:sldMkLst>
      </pc:sldChg>
      <pc:sldChg chg="addSp modSp add mod">
        <pc:chgData name="ROHAN MADAN" userId="60365df6-8cef-4ac2-a2ad-91c410f51528" providerId="ADAL" clId="{4AA95997-E945-4970-AB39-28D45AE38268}" dt="2025-06-12T16:29:28.156" v="489" actId="20577"/>
        <pc:sldMkLst>
          <pc:docMk/>
          <pc:sldMk cId="280318715" sldId="275"/>
        </pc:sldMkLst>
      </pc:sldChg>
      <pc:sldChg chg="addSp modSp add mod ord">
        <pc:chgData name="ROHAN MADAN" userId="60365df6-8cef-4ac2-a2ad-91c410f51528" providerId="ADAL" clId="{4AA95997-E945-4970-AB39-28D45AE38268}" dt="2025-06-12T17:21:52.002" v="691" actId="108"/>
        <pc:sldMkLst>
          <pc:docMk/>
          <pc:sldMk cId="4049214790" sldId="276"/>
        </pc:sldMkLst>
      </pc:sldChg>
    </pc:docChg>
  </pc:docChgLst>
  <pc:docChgLst>
    <pc:chgData name="ROHAN MADAN" userId="60365df6-8cef-4ac2-a2ad-91c410f51528" providerId="ADAL" clId="{119B7303-256A-4FE4-B7D0-04BA4718E06A}"/>
    <pc:docChg chg="undo custSel delSld modSld">
      <pc:chgData name="ROHAN MADAN" userId="60365df6-8cef-4ac2-a2ad-91c410f51528" providerId="ADAL" clId="{119B7303-256A-4FE4-B7D0-04BA4718E06A}" dt="2025-08-22T05:13:42.306" v="177" actId="20577"/>
      <pc:docMkLst>
        <pc:docMk/>
      </pc:docMkLst>
      <pc:sldChg chg="modSp mod">
        <pc:chgData name="ROHAN MADAN" userId="60365df6-8cef-4ac2-a2ad-91c410f51528" providerId="ADAL" clId="{119B7303-256A-4FE4-B7D0-04BA4718E06A}" dt="2025-08-22T05:12:48.088" v="175" actId="20577"/>
        <pc:sldMkLst>
          <pc:docMk/>
          <pc:sldMk cId="214595514" sldId="262"/>
        </pc:sldMkLst>
        <pc:spChg chg="mod">
          <ac:chgData name="ROHAN MADAN" userId="60365df6-8cef-4ac2-a2ad-91c410f51528" providerId="ADAL" clId="{119B7303-256A-4FE4-B7D0-04BA4718E06A}" dt="2025-08-22T05:01:55.798" v="13" actId="20577"/>
          <ac:spMkLst>
            <pc:docMk/>
            <pc:sldMk cId="214595514" sldId="262"/>
            <ac:spMk id="2" creationId="{DD119394-D2F5-381A-06FA-25D29D0C7E4B}"/>
          </ac:spMkLst>
        </pc:spChg>
        <pc:spChg chg="mod">
          <ac:chgData name="ROHAN MADAN" userId="60365df6-8cef-4ac2-a2ad-91c410f51528" providerId="ADAL" clId="{119B7303-256A-4FE4-B7D0-04BA4718E06A}" dt="2025-08-22T05:12:48.088" v="175" actId="20577"/>
          <ac:spMkLst>
            <pc:docMk/>
            <pc:sldMk cId="214595514" sldId="262"/>
            <ac:spMk id="15" creationId="{218845F0-0CB0-5F3C-13FE-6D926E37D3F8}"/>
          </ac:spMkLst>
        </pc:spChg>
      </pc:sldChg>
      <pc:sldChg chg="del">
        <pc:chgData name="ROHAN MADAN" userId="60365df6-8cef-4ac2-a2ad-91c410f51528" providerId="ADAL" clId="{119B7303-256A-4FE4-B7D0-04BA4718E06A}" dt="2025-08-22T05:12:39.127" v="174" actId="47"/>
        <pc:sldMkLst>
          <pc:docMk/>
          <pc:sldMk cId="2587154773" sldId="268"/>
        </pc:sldMkLst>
      </pc:sldChg>
      <pc:sldChg chg="addSp modSp mod">
        <pc:chgData name="ROHAN MADAN" userId="60365df6-8cef-4ac2-a2ad-91c410f51528" providerId="ADAL" clId="{119B7303-256A-4FE4-B7D0-04BA4718E06A}" dt="2025-08-22T05:13:42.306" v="177" actId="20577"/>
        <pc:sldMkLst>
          <pc:docMk/>
          <pc:sldMk cId="3386218564" sldId="269"/>
        </pc:sldMkLst>
        <pc:spChg chg="mod">
          <ac:chgData name="ROHAN MADAN" userId="60365df6-8cef-4ac2-a2ad-91c410f51528" providerId="ADAL" clId="{119B7303-256A-4FE4-B7D0-04BA4718E06A}" dt="2025-08-22T05:06:56.429" v="108" actId="20577"/>
          <ac:spMkLst>
            <pc:docMk/>
            <pc:sldMk cId="3386218564" sldId="269"/>
            <ac:spMk id="2" creationId="{CB191EC3-442A-244E-B253-A8C23FE3F7F8}"/>
          </ac:spMkLst>
        </pc:spChg>
        <pc:spChg chg="add">
          <ac:chgData name="ROHAN MADAN" userId="60365df6-8cef-4ac2-a2ad-91c410f51528" providerId="ADAL" clId="{119B7303-256A-4FE4-B7D0-04BA4718E06A}" dt="2025-08-22T05:08:05.188" v="116"/>
          <ac:spMkLst>
            <pc:docMk/>
            <pc:sldMk cId="3386218564" sldId="269"/>
            <ac:spMk id="3" creationId="{0715FCF0-270E-683E-B00E-69B27E1FE8BF}"/>
          </ac:spMkLst>
        </pc:spChg>
        <pc:spChg chg="add">
          <ac:chgData name="ROHAN MADAN" userId="60365df6-8cef-4ac2-a2ad-91c410f51528" providerId="ADAL" clId="{119B7303-256A-4FE4-B7D0-04BA4718E06A}" dt="2025-08-22T05:08:16.620" v="117"/>
          <ac:spMkLst>
            <pc:docMk/>
            <pc:sldMk cId="3386218564" sldId="269"/>
            <ac:spMk id="4" creationId="{380CDAD8-3B5A-3C98-EEF5-9D973B96D39F}"/>
          </ac:spMkLst>
        </pc:spChg>
        <pc:spChg chg="add">
          <ac:chgData name="ROHAN MADAN" userId="60365df6-8cef-4ac2-a2ad-91c410f51528" providerId="ADAL" clId="{119B7303-256A-4FE4-B7D0-04BA4718E06A}" dt="2025-08-22T05:09:38.127" v="122"/>
          <ac:spMkLst>
            <pc:docMk/>
            <pc:sldMk cId="3386218564" sldId="269"/>
            <ac:spMk id="5" creationId="{4EF2F0CC-CC4D-8D5A-CF84-120BEAB92732}"/>
          </ac:spMkLst>
        </pc:spChg>
        <pc:spChg chg="mod">
          <ac:chgData name="ROHAN MADAN" userId="60365df6-8cef-4ac2-a2ad-91c410f51528" providerId="ADAL" clId="{119B7303-256A-4FE4-B7D0-04BA4718E06A}" dt="2025-08-22T05:13:42.306" v="177" actId="20577"/>
          <ac:spMkLst>
            <pc:docMk/>
            <pc:sldMk cId="3386218564" sldId="269"/>
            <ac:spMk id="15" creationId="{80A64FFA-A883-4E89-A7DD-646C81497D91}"/>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0E26CA1-3EBC-4EE1-AE5B-0B1876559053}" type="datetimeFigureOut">
              <a:rPr lang="en-IN" smtClean="0"/>
              <a:t>22-08-2025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FBAE55-40E9-4BB5-B414-C4BBE4CC187E}" type="slidenum">
              <a:rPr lang="en-IN" smtClean="0"/>
              <a:t>‹#›</a:t>
            </a:fld>
            <a:endParaRPr lang="en-IN"/>
          </a:p>
        </p:txBody>
      </p:sp>
    </p:spTree>
    <p:extLst>
      <p:ext uri="{BB962C8B-B14F-4D97-AF65-F5344CB8AC3E}">
        <p14:creationId xmlns:p14="http://schemas.microsoft.com/office/powerpoint/2010/main" val="37658308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E26CA1-3EBC-4EE1-AE5B-0B1876559053}" type="datetimeFigureOut">
              <a:rPr lang="en-IN" smtClean="0"/>
              <a:t>22-08-2025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FBAE55-40E9-4BB5-B414-C4BBE4CC187E}" type="slidenum">
              <a:rPr lang="en-IN" smtClean="0"/>
              <a:t>‹#›</a:t>
            </a:fld>
            <a:endParaRPr lang="en-IN"/>
          </a:p>
        </p:txBody>
      </p:sp>
    </p:spTree>
    <p:extLst>
      <p:ext uri="{BB962C8B-B14F-4D97-AF65-F5344CB8AC3E}">
        <p14:creationId xmlns:p14="http://schemas.microsoft.com/office/powerpoint/2010/main" val="6934724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E26CA1-3EBC-4EE1-AE5B-0B1876559053}" type="datetimeFigureOut">
              <a:rPr lang="en-IN" smtClean="0"/>
              <a:t>22-08-2025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FBAE55-40E9-4BB5-B414-C4BBE4CC187E}"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625411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E26CA1-3EBC-4EE1-AE5B-0B1876559053}" type="datetimeFigureOut">
              <a:rPr lang="en-IN" smtClean="0"/>
              <a:t>22-08-2025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FBAE55-40E9-4BB5-B414-C4BBE4CC187E}" type="slidenum">
              <a:rPr lang="en-IN" smtClean="0"/>
              <a:t>‹#›</a:t>
            </a:fld>
            <a:endParaRPr lang="en-IN"/>
          </a:p>
        </p:txBody>
      </p:sp>
    </p:spTree>
    <p:extLst>
      <p:ext uri="{BB962C8B-B14F-4D97-AF65-F5344CB8AC3E}">
        <p14:creationId xmlns:p14="http://schemas.microsoft.com/office/powerpoint/2010/main" val="42939772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E26CA1-3EBC-4EE1-AE5B-0B1876559053}" type="datetimeFigureOut">
              <a:rPr lang="en-IN" smtClean="0"/>
              <a:t>22-08-2025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FBAE55-40E9-4BB5-B414-C4BBE4CC187E}"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841598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E26CA1-3EBC-4EE1-AE5B-0B1876559053}" type="datetimeFigureOut">
              <a:rPr lang="en-IN" smtClean="0"/>
              <a:t>22-08-2025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FBAE55-40E9-4BB5-B414-C4BBE4CC187E}" type="slidenum">
              <a:rPr lang="en-IN" smtClean="0"/>
              <a:t>‹#›</a:t>
            </a:fld>
            <a:endParaRPr lang="en-IN"/>
          </a:p>
        </p:txBody>
      </p:sp>
    </p:spTree>
    <p:extLst>
      <p:ext uri="{BB962C8B-B14F-4D97-AF65-F5344CB8AC3E}">
        <p14:creationId xmlns:p14="http://schemas.microsoft.com/office/powerpoint/2010/main" val="24393947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E26CA1-3EBC-4EE1-AE5B-0B1876559053}" type="datetimeFigureOut">
              <a:rPr lang="en-IN" smtClean="0"/>
              <a:t>22-08-2025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FBAE55-40E9-4BB5-B414-C4BBE4CC187E}" type="slidenum">
              <a:rPr lang="en-IN" smtClean="0"/>
              <a:t>‹#›</a:t>
            </a:fld>
            <a:endParaRPr lang="en-IN"/>
          </a:p>
        </p:txBody>
      </p:sp>
    </p:spTree>
    <p:extLst>
      <p:ext uri="{BB962C8B-B14F-4D97-AF65-F5344CB8AC3E}">
        <p14:creationId xmlns:p14="http://schemas.microsoft.com/office/powerpoint/2010/main" val="25196464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E26CA1-3EBC-4EE1-AE5B-0B1876559053}" type="datetimeFigureOut">
              <a:rPr lang="en-IN" smtClean="0"/>
              <a:t>22-08-2025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FBAE55-40E9-4BB5-B414-C4BBE4CC187E}" type="slidenum">
              <a:rPr lang="en-IN" smtClean="0"/>
              <a:t>‹#›</a:t>
            </a:fld>
            <a:endParaRPr lang="en-IN"/>
          </a:p>
        </p:txBody>
      </p:sp>
    </p:spTree>
    <p:extLst>
      <p:ext uri="{BB962C8B-B14F-4D97-AF65-F5344CB8AC3E}">
        <p14:creationId xmlns:p14="http://schemas.microsoft.com/office/powerpoint/2010/main" val="26407326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E26CA1-3EBC-4EE1-AE5B-0B1876559053}" type="datetimeFigureOut">
              <a:rPr lang="en-IN" smtClean="0"/>
              <a:t>22-08-2025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FBAE55-40E9-4BB5-B414-C4BBE4CC187E}" type="slidenum">
              <a:rPr lang="en-IN" smtClean="0"/>
              <a:t>‹#›</a:t>
            </a:fld>
            <a:endParaRPr lang="en-IN"/>
          </a:p>
        </p:txBody>
      </p:sp>
    </p:spTree>
    <p:extLst>
      <p:ext uri="{BB962C8B-B14F-4D97-AF65-F5344CB8AC3E}">
        <p14:creationId xmlns:p14="http://schemas.microsoft.com/office/powerpoint/2010/main" val="1552456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E26CA1-3EBC-4EE1-AE5B-0B1876559053}" type="datetimeFigureOut">
              <a:rPr lang="en-IN" smtClean="0"/>
              <a:t>22-08-2025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FBAE55-40E9-4BB5-B414-C4BBE4CC187E}" type="slidenum">
              <a:rPr lang="en-IN" smtClean="0"/>
              <a:t>‹#›</a:t>
            </a:fld>
            <a:endParaRPr lang="en-IN"/>
          </a:p>
        </p:txBody>
      </p:sp>
    </p:spTree>
    <p:extLst>
      <p:ext uri="{BB962C8B-B14F-4D97-AF65-F5344CB8AC3E}">
        <p14:creationId xmlns:p14="http://schemas.microsoft.com/office/powerpoint/2010/main" val="30467801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0E26CA1-3EBC-4EE1-AE5B-0B1876559053}" type="datetimeFigureOut">
              <a:rPr lang="en-IN" smtClean="0"/>
              <a:t>22-08-2025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AFBAE55-40E9-4BB5-B414-C4BBE4CC187E}" type="slidenum">
              <a:rPr lang="en-IN" smtClean="0"/>
              <a:t>‹#›</a:t>
            </a:fld>
            <a:endParaRPr lang="en-IN"/>
          </a:p>
        </p:txBody>
      </p:sp>
    </p:spTree>
    <p:extLst>
      <p:ext uri="{BB962C8B-B14F-4D97-AF65-F5344CB8AC3E}">
        <p14:creationId xmlns:p14="http://schemas.microsoft.com/office/powerpoint/2010/main" val="3861808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0E26CA1-3EBC-4EE1-AE5B-0B1876559053}" type="datetimeFigureOut">
              <a:rPr lang="en-IN" smtClean="0"/>
              <a:t>22-08-2025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AFBAE55-40E9-4BB5-B414-C4BBE4CC187E}" type="slidenum">
              <a:rPr lang="en-IN" smtClean="0"/>
              <a:t>‹#›</a:t>
            </a:fld>
            <a:endParaRPr lang="en-IN"/>
          </a:p>
        </p:txBody>
      </p:sp>
    </p:spTree>
    <p:extLst>
      <p:ext uri="{BB962C8B-B14F-4D97-AF65-F5344CB8AC3E}">
        <p14:creationId xmlns:p14="http://schemas.microsoft.com/office/powerpoint/2010/main" val="2956790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0E26CA1-3EBC-4EE1-AE5B-0B1876559053}" type="datetimeFigureOut">
              <a:rPr lang="en-IN" smtClean="0"/>
              <a:t>22-08-2025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AFBAE55-40E9-4BB5-B414-C4BBE4CC187E}" type="slidenum">
              <a:rPr lang="en-IN" smtClean="0"/>
              <a:t>‹#›</a:t>
            </a:fld>
            <a:endParaRPr lang="en-IN"/>
          </a:p>
        </p:txBody>
      </p:sp>
    </p:spTree>
    <p:extLst>
      <p:ext uri="{BB962C8B-B14F-4D97-AF65-F5344CB8AC3E}">
        <p14:creationId xmlns:p14="http://schemas.microsoft.com/office/powerpoint/2010/main" val="37295358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E26CA1-3EBC-4EE1-AE5B-0B1876559053}" type="datetimeFigureOut">
              <a:rPr lang="en-IN" smtClean="0"/>
              <a:t>22-08-2025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AFBAE55-40E9-4BB5-B414-C4BBE4CC187E}" type="slidenum">
              <a:rPr lang="en-IN" smtClean="0"/>
              <a:t>‹#›</a:t>
            </a:fld>
            <a:endParaRPr lang="en-IN"/>
          </a:p>
        </p:txBody>
      </p:sp>
    </p:spTree>
    <p:extLst>
      <p:ext uri="{BB962C8B-B14F-4D97-AF65-F5344CB8AC3E}">
        <p14:creationId xmlns:p14="http://schemas.microsoft.com/office/powerpoint/2010/main" val="35409483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0E26CA1-3EBC-4EE1-AE5B-0B1876559053}" type="datetimeFigureOut">
              <a:rPr lang="en-IN" smtClean="0"/>
              <a:t>22-08-2025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AFBAE55-40E9-4BB5-B414-C4BBE4CC187E}" type="slidenum">
              <a:rPr lang="en-IN" smtClean="0"/>
              <a:t>‹#›</a:t>
            </a:fld>
            <a:endParaRPr lang="en-IN"/>
          </a:p>
        </p:txBody>
      </p:sp>
    </p:spTree>
    <p:extLst>
      <p:ext uri="{BB962C8B-B14F-4D97-AF65-F5344CB8AC3E}">
        <p14:creationId xmlns:p14="http://schemas.microsoft.com/office/powerpoint/2010/main" val="21996157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0E26CA1-3EBC-4EE1-AE5B-0B1876559053}" type="datetimeFigureOut">
              <a:rPr lang="en-IN" smtClean="0"/>
              <a:t>22-08-2025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AFBAE55-40E9-4BB5-B414-C4BBE4CC187E}" type="slidenum">
              <a:rPr lang="en-IN" smtClean="0"/>
              <a:t>‹#›</a:t>
            </a:fld>
            <a:endParaRPr lang="en-IN"/>
          </a:p>
        </p:txBody>
      </p:sp>
    </p:spTree>
    <p:extLst>
      <p:ext uri="{BB962C8B-B14F-4D97-AF65-F5344CB8AC3E}">
        <p14:creationId xmlns:p14="http://schemas.microsoft.com/office/powerpoint/2010/main" val="6866250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0E26CA1-3EBC-4EE1-AE5B-0B1876559053}" type="datetimeFigureOut">
              <a:rPr lang="en-IN" smtClean="0"/>
              <a:t>22-08-2025</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AFBAE55-40E9-4BB5-B414-C4BBE4CC187E}" type="slidenum">
              <a:rPr lang="en-IN" smtClean="0"/>
              <a:t>‹#›</a:t>
            </a:fld>
            <a:endParaRPr lang="en-IN"/>
          </a:p>
        </p:txBody>
      </p:sp>
    </p:spTree>
    <p:extLst>
      <p:ext uri="{BB962C8B-B14F-4D97-AF65-F5344CB8AC3E}">
        <p14:creationId xmlns:p14="http://schemas.microsoft.com/office/powerpoint/2010/main" val="2208702941"/>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loud.google.com/vpc/docs/static-routes" TargetMode="External"/><Relationship Id="rId2" Type="http://schemas.openxmlformats.org/officeDocument/2006/relationships/hyperlink" Target="https://datatracker.ietf.org/doc/html/rfc4271"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19394-D2F5-381A-06FA-25D29D0C7E4B}"/>
              </a:ext>
            </a:extLst>
          </p:cNvPr>
          <p:cNvSpPr>
            <a:spLocks noGrp="1"/>
          </p:cNvSpPr>
          <p:nvPr>
            <p:ph type="title"/>
          </p:nvPr>
        </p:nvSpPr>
        <p:spPr>
          <a:xfrm>
            <a:off x="163830" y="122131"/>
            <a:ext cx="10714702" cy="763989"/>
          </a:xfrm>
        </p:spPr>
        <p:txBody>
          <a:bodyPr>
            <a:normAutofit fontScale="90000"/>
          </a:bodyPr>
          <a:lstStyle/>
          <a:p>
            <a:r>
              <a:rPr lang="en-IN" dirty="0"/>
              <a:t>BGP Task Selection Process In Standard Mode</a:t>
            </a:r>
            <a:br>
              <a:rPr lang="en-IN" b="0" dirty="0">
                <a:solidFill>
                  <a:srgbClr val="202124"/>
                </a:solidFill>
                <a:effectLst/>
                <a:latin typeface="Google Sans"/>
              </a:rPr>
            </a:br>
            <a:br>
              <a:rPr lang="en-IN" b="1" i="0" dirty="0">
                <a:solidFill>
                  <a:srgbClr val="202124"/>
                </a:solidFill>
                <a:effectLst/>
                <a:highlight>
                  <a:srgbClr val="FFFFFF"/>
                </a:highlight>
              </a:rPr>
            </a:br>
            <a:endParaRPr lang="en-IN" dirty="0"/>
          </a:p>
        </p:txBody>
      </p:sp>
      <p:sp>
        <p:nvSpPr>
          <p:cNvPr id="15" name="Content Placeholder 14">
            <a:extLst>
              <a:ext uri="{FF2B5EF4-FFF2-40B4-BE49-F238E27FC236}">
                <a16:creationId xmlns:a16="http://schemas.microsoft.com/office/drawing/2014/main" id="{218845F0-0CB0-5F3C-13FE-6D926E37D3F8}"/>
              </a:ext>
            </a:extLst>
          </p:cNvPr>
          <p:cNvSpPr>
            <a:spLocks noGrp="1"/>
          </p:cNvSpPr>
          <p:nvPr>
            <p:ph idx="1"/>
          </p:nvPr>
        </p:nvSpPr>
        <p:spPr>
          <a:xfrm>
            <a:off x="163830" y="886119"/>
            <a:ext cx="10037789" cy="5580781"/>
          </a:xfrm>
        </p:spPr>
        <p:txBody>
          <a:bodyPr>
            <a:normAutofit fontScale="92500" lnSpcReduction="10000"/>
          </a:bodyPr>
          <a:lstStyle/>
          <a:p>
            <a:pPr marL="0" indent="0">
              <a:buNone/>
            </a:pPr>
            <a:r>
              <a:rPr lang="en-US" sz="2000" dirty="0">
                <a:solidFill>
                  <a:srgbClr val="202124"/>
                </a:solidFill>
                <a:latin typeface="Roboto" panose="02000000000000000000" pitchFamily="2" charset="0"/>
              </a:rPr>
              <a:t>The standard best path selection mode more closely adheres to </a:t>
            </a:r>
            <a:r>
              <a:rPr lang="en-US" sz="2000" dirty="0">
                <a:solidFill>
                  <a:srgbClr val="202124"/>
                </a:solidFill>
                <a:latin typeface="Roboto" panose="02000000000000000000" pitchFamily="2" charset="0"/>
                <a:hlinkClick r:id="rId2">
                  <a:extLst>
                    <a:ext uri="{A12FA001-AC4F-418D-AE19-62706E023703}">
                      <ahyp:hlinkClr xmlns:ahyp="http://schemas.microsoft.com/office/drawing/2018/hyperlinkcolor" val="tx"/>
                    </a:ext>
                  </a:extLst>
                </a:hlinkClick>
              </a:rPr>
              <a:t>RFC 4271</a:t>
            </a:r>
            <a:r>
              <a:rPr lang="en-US" sz="2000" dirty="0">
                <a:solidFill>
                  <a:srgbClr val="202124"/>
                </a:solidFill>
                <a:latin typeface="Roboto" panose="02000000000000000000" pitchFamily="2" charset="0"/>
              </a:rPr>
              <a:t>. It offers the following benefits over the legacy best path selection mode:</a:t>
            </a:r>
          </a:p>
          <a:p>
            <a:r>
              <a:rPr lang="en-US" sz="2000" b="1" dirty="0">
                <a:solidFill>
                  <a:srgbClr val="202124"/>
                </a:solidFill>
                <a:latin typeface="Roboto" panose="02000000000000000000" pitchFamily="2" charset="0"/>
              </a:rPr>
              <a:t>Consistent AS path-based routing: </a:t>
            </a:r>
            <a:r>
              <a:rPr lang="en-US" sz="2000" dirty="0">
                <a:solidFill>
                  <a:srgbClr val="202124"/>
                </a:solidFill>
                <a:latin typeface="Roboto" panose="02000000000000000000" pitchFamily="2" charset="0"/>
              </a:rPr>
              <a:t>AS path information is considered over all of the routes learned on all of the Cloud Routers of the VPC network. This lets you influence traffic flow using AS path prepending.</a:t>
            </a:r>
          </a:p>
          <a:p>
            <a:r>
              <a:rPr lang="en-US" sz="2000" b="1" dirty="0">
                <a:solidFill>
                  <a:srgbClr val="202124"/>
                </a:solidFill>
                <a:latin typeface="Roboto" panose="02000000000000000000" pitchFamily="2" charset="0"/>
              </a:rPr>
              <a:t>Better flexibility and customization: </a:t>
            </a:r>
            <a:r>
              <a:rPr lang="en-US" sz="2000" dirty="0">
                <a:solidFill>
                  <a:srgbClr val="202124"/>
                </a:solidFill>
                <a:latin typeface="Roboto" panose="02000000000000000000" pitchFamily="2" charset="0"/>
              </a:rPr>
              <a:t>you have more control over how BGP prefixes are ranked within your VPC networks, including the ability to fine-tune BGP best-path routing. Dynamic routes always have a lower VPC network route priority compared to </a:t>
            </a:r>
            <a:r>
              <a:rPr lang="en-US" sz="2000" dirty="0">
                <a:solidFill>
                  <a:srgbClr val="202124"/>
                </a:solidFill>
                <a:latin typeface="Roboto" panose="02000000000000000000" pitchFamily="2" charset="0"/>
                <a:hlinkClick r:id="rId3">
                  <a:extLst>
                    <a:ext uri="{A12FA001-AC4F-418D-AE19-62706E023703}">
                      <ahyp:hlinkClr xmlns:ahyp="http://schemas.microsoft.com/office/drawing/2018/hyperlinkcolor" val="tx"/>
                    </a:ext>
                  </a:extLst>
                </a:hlinkClick>
              </a:rPr>
              <a:t>static routes</a:t>
            </a:r>
            <a:r>
              <a:rPr lang="en-US" sz="2000" dirty="0">
                <a:solidFill>
                  <a:srgbClr val="202124"/>
                </a:solidFill>
                <a:latin typeface="Roboto" panose="02000000000000000000" pitchFamily="2" charset="0"/>
              </a:rPr>
              <a:t>.</a:t>
            </a:r>
          </a:p>
          <a:p>
            <a:pPr marL="0" indent="0">
              <a:buNone/>
            </a:pPr>
            <a:r>
              <a:rPr lang="en-US" dirty="0"/>
              <a:t>When using the standard best path selection mode, Cloud Router offers the following configuration options:</a:t>
            </a:r>
          </a:p>
          <a:p>
            <a:r>
              <a:rPr lang="en-US" b="1" dirty="0"/>
              <a:t>Compare MED values</a:t>
            </a:r>
            <a:r>
              <a:rPr lang="en-US" dirty="0"/>
              <a:t>: you can choose either of the following options:</a:t>
            </a:r>
          </a:p>
          <a:p>
            <a:pPr lvl="1"/>
            <a:r>
              <a:rPr lang="en-US" b="1" dirty="0"/>
              <a:t>Always compare:</a:t>
            </a:r>
            <a:r>
              <a:rPr lang="en-US" dirty="0"/>
              <a:t> the MED value for each destination prefix is compared without considering the AS that the Cloud Router learned the prefix from.</a:t>
            </a:r>
          </a:p>
          <a:p>
            <a:pPr lvl="1"/>
            <a:r>
              <a:rPr lang="en-US" b="1" dirty="0"/>
              <a:t>Conditionally compare:</a:t>
            </a:r>
            <a:r>
              <a:rPr lang="en-US" dirty="0"/>
              <a:t> prefixes are grouped by the AS that the Cloud Router learned the prefix from.</a:t>
            </a:r>
          </a:p>
          <a:p>
            <a:r>
              <a:rPr lang="en-US" b="1" dirty="0"/>
              <a:t>Add region to inter-region costs</a:t>
            </a:r>
            <a:r>
              <a:rPr lang="en-US" dirty="0"/>
              <a:t>: you can select whether inter-region costs are added to MED values.</a:t>
            </a:r>
            <a:br>
              <a:rPr lang="en-US" dirty="0"/>
            </a:br>
            <a:endParaRPr lang="en-US" sz="2000" dirty="0">
              <a:solidFill>
                <a:srgbClr val="202124"/>
              </a:solidFill>
              <a:latin typeface="Roboto" panose="02000000000000000000" pitchFamily="2" charset="0"/>
            </a:endParaRPr>
          </a:p>
          <a:p>
            <a:endParaRPr lang="en-US" dirty="0"/>
          </a:p>
          <a:p>
            <a:pPr algn="l"/>
            <a:endParaRPr lang="en-US" sz="2400" b="0" i="0" dirty="0">
              <a:solidFill>
                <a:srgbClr val="202124"/>
              </a:solidFill>
              <a:effectLst/>
              <a:latin typeface="Roboto" panose="02000000000000000000" pitchFamily="2" charset="0"/>
            </a:endParaRPr>
          </a:p>
        </p:txBody>
      </p:sp>
    </p:spTree>
    <p:extLst>
      <p:ext uri="{BB962C8B-B14F-4D97-AF65-F5344CB8AC3E}">
        <p14:creationId xmlns:p14="http://schemas.microsoft.com/office/powerpoint/2010/main" val="2145955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FC3E39-163C-BD29-ACA5-980FBF9310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B191EC3-442A-244E-B253-A8C23FE3F7F8}"/>
              </a:ext>
            </a:extLst>
          </p:cNvPr>
          <p:cNvSpPr>
            <a:spLocks noGrp="1"/>
          </p:cNvSpPr>
          <p:nvPr>
            <p:ph type="title"/>
          </p:nvPr>
        </p:nvSpPr>
        <p:spPr>
          <a:xfrm>
            <a:off x="163830" y="122131"/>
            <a:ext cx="10714702" cy="763989"/>
          </a:xfrm>
        </p:spPr>
        <p:txBody>
          <a:bodyPr>
            <a:normAutofit fontScale="90000"/>
          </a:bodyPr>
          <a:lstStyle/>
          <a:p>
            <a:r>
              <a:rPr lang="en-IN" dirty="0"/>
              <a:t>BGP Task Selection Process</a:t>
            </a:r>
            <a:br>
              <a:rPr lang="en-IN" b="0" dirty="0">
                <a:solidFill>
                  <a:srgbClr val="202124"/>
                </a:solidFill>
                <a:effectLst/>
                <a:latin typeface="Google Sans"/>
              </a:rPr>
            </a:br>
            <a:br>
              <a:rPr lang="en-IN" b="1" i="0" dirty="0">
                <a:solidFill>
                  <a:srgbClr val="202124"/>
                </a:solidFill>
                <a:effectLst/>
                <a:highlight>
                  <a:srgbClr val="FFFFFF"/>
                </a:highlight>
              </a:rPr>
            </a:br>
            <a:endParaRPr lang="en-IN" dirty="0"/>
          </a:p>
        </p:txBody>
      </p:sp>
      <p:sp>
        <p:nvSpPr>
          <p:cNvPr id="15" name="Content Placeholder 14">
            <a:extLst>
              <a:ext uri="{FF2B5EF4-FFF2-40B4-BE49-F238E27FC236}">
                <a16:creationId xmlns:a16="http://schemas.microsoft.com/office/drawing/2014/main" id="{80A64FFA-A883-4E89-A7DD-646C81497D91}"/>
              </a:ext>
            </a:extLst>
          </p:cNvPr>
          <p:cNvSpPr>
            <a:spLocks noGrp="1"/>
          </p:cNvSpPr>
          <p:nvPr>
            <p:ph idx="1"/>
          </p:nvPr>
        </p:nvSpPr>
        <p:spPr>
          <a:xfrm>
            <a:off x="163830" y="886119"/>
            <a:ext cx="10037789" cy="5580781"/>
          </a:xfrm>
        </p:spPr>
        <p:txBody>
          <a:bodyPr>
            <a:normAutofit/>
          </a:bodyPr>
          <a:lstStyle/>
          <a:p>
            <a:r>
              <a:rPr lang="en-US" sz="2400" b="1" dirty="0">
                <a:solidFill>
                  <a:srgbClr val="202124"/>
                </a:solidFill>
                <a:latin typeface="Roboto" panose="02000000000000000000" pitchFamily="2" charset="0"/>
              </a:rPr>
              <a:t>Shortest AS path length: </a:t>
            </a:r>
            <a:r>
              <a:rPr lang="en-US" sz="2400" dirty="0">
                <a:solidFill>
                  <a:srgbClr val="202124"/>
                </a:solidFill>
                <a:latin typeface="Roboto" panose="02000000000000000000" pitchFamily="2" charset="0"/>
              </a:rPr>
              <a:t>the BGP task sorts the list of next hops by AS path length, from shortest AS path length to longest AS path length. After sorting, the BGP task removes all next hops that don't have the shortest AS path length from consideration.</a:t>
            </a:r>
          </a:p>
          <a:p>
            <a:r>
              <a:rPr lang="en-US" sz="2400" b="1" dirty="0">
                <a:solidFill>
                  <a:srgbClr val="202124"/>
                </a:solidFill>
                <a:latin typeface="Roboto" panose="02000000000000000000" pitchFamily="2" charset="0"/>
              </a:rPr>
              <a:t>Preferred origin type: </a:t>
            </a:r>
            <a:r>
              <a:rPr lang="en-US" sz="2400" dirty="0">
                <a:solidFill>
                  <a:srgbClr val="202124"/>
                </a:solidFill>
                <a:latin typeface="Roboto" panose="02000000000000000000" pitchFamily="2" charset="0"/>
              </a:rPr>
              <a:t>the BGP task prefers next hops that use the Interior Gateway Protocol (IGP) over next hops that use the Exterior Gateway Protocol (EGP), and the BGP task prefers next hops that use EGP over next hops that have an Incomplete origin type.</a:t>
            </a:r>
          </a:p>
          <a:p>
            <a:r>
              <a:rPr lang="en-US" sz="2400" b="1" dirty="0">
                <a:solidFill>
                  <a:srgbClr val="202124"/>
                </a:solidFill>
                <a:latin typeface="Roboto" panose="02000000000000000000" pitchFamily="2" charset="0"/>
              </a:rPr>
              <a:t>Consider neighbor ASN: </a:t>
            </a:r>
            <a:r>
              <a:rPr lang="en-US" sz="2400" dirty="0">
                <a:solidFill>
                  <a:srgbClr val="202124"/>
                </a:solidFill>
                <a:latin typeface="Roboto" panose="02000000000000000000" pitchFamily="2" charset="0"/>
              </a:rPr>
              <a:t>the VPC network setting </a:t>
            </a:r>
            <a:r>
              <a:rPr lang="en-US" sz="2400" dirty="0" err="1">
                <a:solidFill>
                  <a:srgbClr val="202124"/>
                </a:solidFill>
                <a:latin typeface="Roboto" panose="02000000000000000000" pitchFamily="2" charset="0"/>
              </a:rPr>
              <a:t>routingConfig.bgpAlwaysCompareMed</a:t>
            </a:r>
            <a:r>
              <a:rPr lang="en-US" sz="2400" dirty="0">
                <a:solidFill>
                  <a:srgbClr val="202124"/>
                </a:solidFill>
                <a:latin typeface="Roboto" panose="02000000000000000000" pitchFamily="2" charset="0"/>
              </a:rPr>
              <a:t> controls this </a:t>
            </a:r>
            <a:r>
              <a:rPr lang="en-US" sz="2400">
                <a:solidFill>
                  <a:srgbClr val="202124"/>
                </a:solidFill>
                <a:latin typeface="Roboto" panose="02000000000000000000" pitchFamily="2" charset="0"/>
              </a:rPr>
              <a:t>step.</a:t>
            </a:r>
            <a:br>
              <a:rPr lang="en-US" sz="2400" dirty="0">
                <a:solidFill>
                  <a:srgbClr val="202124"/>
                </a:solidFill>
                <a:latin typeface="Roboto" panose="02000000000000000000" pitchFamily="2" charset="0"/>
              </a:rPr>
            </a:br>
            <a:endParaRPr lang="en-US" sz="2400" dirty="0">
              <a:solidFill>
                <a:srgbClr val="202124"/>
              </a:solidFill>
              <a:latin typeface="Roboto" panose="02000000000000000000" pitchFamily="2" charset="0"/>
            </a:endParaRPr>
          </a:p>
          <a:p>
            <a:pPr algn="l"/>
            <a:endParaRPr lang="en-US" sz="2400" b="0" i="0" dirty="0">
              <a:solidFill>
                <a:srgbClr val="202124"/>
              </a:solidFill>
              <a:effectLst/>
              <a:latin typeface="Roboto" panose="02000000000000000000" pitchFamily="2" charset="0"/>
            </a:endParaRPr>
          </a:p>
        </p:txBody>
      </p:sp>
    </p:spTree>
    <p:extLst>
      <p:ext uri="{BB962C8B-B14F-4D97-AF65-F5344CB8AC3E}">
        <p14:creationId xmlns:p14="http://schemas.microsoft.com/office/powerpoint/2010/main" val="33862185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B87A5C5-926D-B4CC-875F-7F528B7C4D87}"/>
              </a:ext>
            </a:extLst>
          </p:cNvPr>
          <p:cNvPicPr>
            <a:picLocks noChangeAspect="1"/>
          </p:cNvPicPr>
          <p:nvPr/>
        </p:nvPicPr>
        <p:blipFill>
          <a:blip r:embed="rId2"/>
          <a:stretch>
            <a:fillRect/>
          </a:stretch>
        </p:blipFill>
        <p:spPr>
          <a:xfrm>
            <a:off x="275421" y="121186"/>
            <a:ext cx="11424491" cy="6466901"/>
          </a:xfrm>
          <a:prstGeom prst="rect">
            <a:avLst/>
          </a:prstGeom>
        </p:spPr>
      </p:pic>
    </p:spTree>
    <p:extLst>
      <p:ext uri="{BB962C8B-B14F-4D97-AF65-F5344CB8AC3E}">
        <p14:creationId xmlns:p14="http://schemas.microsoft.com/office/powerpoint/2010/main" val="278995252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777</TotalTime>
  <Words>333</Words>
  <Application>Microsoft Office PowerPoint</Application>
  <PresentationFormat>Widescreen</PresentationFormat>
  <Paragraphs>13</Paragraphs>
  <Slides>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Arial</vt:lpstr>
      <vt:lpstr>Google Sans</vt:lpstr>
      <vt:lpstr>Roboto</vt:lpstr>
      <vt:lpstr>Trebuchet MS</vt:lpstr>
      <vt:lpstr>Wingdings 3</vt:lpstr>
      <vt:lpstr>Facet</vt:lpstr>
      <vt:lpstr>BGP Task Selection Process In Standard Mode  </vt:lpstr>
      <vt:lpstr>BGP Task Selection Process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Firewall Policies</dc:title>
  <dc:creator>ROHAN MADAN</dc:creator>
  <cp:lastModifiedBy>ROHAN MADAN</cp:lastModifiedBy>
  <cp:revision>46</cp:revision>
  <dcterms:created xsi:type="dcterms:W3CDTF">2023-01-18T10:29:04Z</dcterms:created>
  <dcterms:modified xsi:type="dcterms:W3CDTF">2025-08-22T05:13:43Z</dcterms:modified>
</cp:coreProperties>
</file>