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7" r:id="rId3"/>
    <p:sldId id="270" r:id="rId4"/>
    <p:sldId id="271" r:id="rId5"/>
    <p:sldId id="27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8" d="100"/>
          <a:sy n="58" d="100"/>
        </p:scale>
        <p:origin x="96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/>
          </a:bodyPr>
          <a:lstStyle/>
          <a:p>
            <a:r>
              <a:rPr lang="en-IN" dirty="0"/>
              <a:t>SSH connections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/>
          </a:bodyPr>
          <a:lstStyle/>
          <a:p>
            <a:r>
              <a:rPr lang="en-US" sz="2000" dirty="0"/>
              <a:t>Secure Shell (SSH) is a protocol for </a:t>
            </a:r>
            <a:r>
              <a:rPr lang="en-US" sz="2000" b="1" dirty="0"/>
              <a:t>secure remote login</a:t>
            </a:r>
            <a:r>
              <a:rPr lang="en-US" sz="2000" dirty="0"/>
              <a:t> to VMs. Uses </a:t>
            </a:r>
            <a:r>
              <a:rPr lang="en-US" sz="2000" b="1" dirty="0"/>
              <a:t>public-private key cryptography</a:t>
            </a:r>
            <a:r>
              <a:rPr lang="en-US" sz="2000" dirty="0"/>
              <a:t> for authentication.</a:t>
            </a:r>
          </a:p>
          <a:p>
            <a:r>
              <a:rPr lang="en-US" sz="2000" dirty="0"/>
              <a:t> Securely connect to Compute Engine VMs. No need for passwords (resistant to brute-force attacks). Can be managed via IAM (OS Login) or metadata-based keys.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 Engine uses key-based SSH authentication to establish connections to all Linux virtual machine (VM) instances.</a:t>
            </a:r>
          </a:p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If you use the Google Cloud console or the Google Cloud CLI to connect to your VMs, Compute Engine performs these configurations on your behalf.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algn="l"/>
            <a:r>
              <a:rPr lang="en-US" sz="2000" dirty="0"/>
              <a:t>When a user connects to a VM, that user can use all of the IAM permissions granted to the service account attached to the VM.</a:t>
            </a:r>
          </a:p>
          <a:p>
            <a:pPr marL="0" indent="0" algn="l">
              <a:buNone/>
            </a:pP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Via Console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2A9A-E192-2639-B8F5-5DF9545D4CBE}"/>
              </a:ext>
            </a:extLst>
          </p:cNvPr>
          <p:cNvSpPr txBox="1"/>
          <p:nvPr/>
        </p:nvSpPr>
        <p:spPr>
          <a:xfrm>
            <a:off x="377073" y="1021406"/>
            <a:ext cx="10501459" cy="57349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You use the SSH button in the Google Cloud console to connect to your VM.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Your username is set as the username in your Google Account. For example, if the email address associated with your Google Account is cloudysanfrancisco@gmail.com, then your username is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</a:rPr>
              <a:t>cloudysanfrancisco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 public and private SSH keys are stored in your browser session.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 SSH key has an expiry of five minutes. Five minutes after Compute Engine creates the key, you can't use the SSH key to connect to the VM anymore.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 Engine uploads the public SSH key and username to metadata.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Compute Engine retrieves the SSH key and username from metadata, creates a user account with the username, and on Linux VMs, stores the public key in your user's ~/.ssh/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</a:rPr>
              <a:t>authorized_keys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 file on the VM. Your username is set as the username in your Google Account. 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</a:rPr>
              <a:t>Note:</a:t>
            </a:r>
            <a:r>
              <a:rPr lang="en-US" sz="2000" dirty="0"/>
              <a:t> Google doesn't have access to your private key.</a:t>
            </a:r>
            <a:endParaRPr lang="en-IN" sz="20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A9C8C-4463-E5AD-6840-A50C0FF25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9465B-3B79-B912-BC8E-A5FC00055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Via Cloud Shell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BA9D2-409F-F95D-9752-6AA914732C24}"/>
              </a:ext>
            </a:extLst>
          </p:cNvPr>
          <p:cNvSpPr txBox="1"/>
          <p:nvPr/>
        </p:nvSpPr>
        <p:spPr>
          <a:xfrm>
            <a:off x="377073" y="1021406"/>
            <a:ext cx="10501459" cy="6299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You use the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</a:rPr>
              <a:t>gcloud</a:t>
            </a: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 compute ssh command to connect to your VM.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 Engine sets a username and creates a persistent SSH key pair.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 username is set as the username in your local machine.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 public SSH key is stored in project metadata. If Compute Engine can't store the SSH key in project metadata, for example, because block-project-ssh-keys is set to TRUE, Compute Engine stores the SSH key in instance metadata.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 private SSH key is stored on your local machine.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Your SSH key doesn't have an expiry. It is used for all future SSH connections you make, unless you configure a new key.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 Engine uploads the public SSH key and username to metadata.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 Engine retrieves the SSH key and username from metadata, creates a user account with the username, and on Linux VMs, stores the public key in your user's ~/.ssh/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authorized_keys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file on the VM.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</a:rPr>
              <a:t>Note:</a:t>
            </a:r>
            <a:r>
              <a:rPr lang="en-US" sz="2000" dirty="0"/>
              <a:t> Google doesn't have access to your private key.</a:t>
            </a:r>
            <a:endParaRPr lang="en-IN" sz="20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645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67F11-C41B-1B24-CB12-A055B87E3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BECA-C32F-47FA-EA78-71AD0EB0E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Third Party Tools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A6EF9-94FD-B741-95B9-C37649BB2A65}"/>
              </a:ext>
            </a:extLst>
          </p:cNvPr>
          <p:cNvSpPr txBox="1"/>
          <p:nvPr/>
        </p:nvSpPr>
        <p:spPr>
          <a:xfrm>
            <a:off x="377073" y="1021406"/>
            <a:ext cx="1050145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create an SSH key pair and username.</a:t>
            </a:r>
            <a:b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b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</a:b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ssh-keygen -t </a:t>
            </a:r>
            <a:r>
              <a:rPr lang="en-US" sz="2000" b="1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rsa</a:t>
            </a:r>
            <a:r>
              <a:rPr lang="en-US" sz="2000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-f ~/.ssh/KEY_FILENAME -C USERNAME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upload the public key and username to metadata.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You connect to the VM.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Compute Engine retrieves the SSH key and username from metadata, creates a user account with the username, and on Linux VMs, stores the public key in your user's ~/.ssh/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authorized_keys</a:t>
            </a: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 file on the VM.</a:t>
            </a: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1" dirty="0">
                <a:effectLst/>
              </a:rPr>
              <a:t>Note:</a:t>
            </a:r>
            <a:r>
              <a:rPr lang="en-US" sz="2000" dirty="0"/>
              <a:t> Google doesn't have access to your private key.</a:t>
            </a:r>
            <a:endParaRPr lang="en-IN" sz="2000" b="0" i="0" dirty="0">
              <a:solidFill>
                <a:srgbClr val="202124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844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B2DA5-0BA0-F507-B699-0638CD87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34963-0E6C-849F-02C8-700D909CF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Permissions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20CAD4-8E44-9D3E-53E3-EA29849C29B9}"/>
              </a:ext>
            </a:extLst>
          </p:cNvPr>
          <p:cNvSpPr txBox="1"/>
          <p:nvPr/>
        </p:nvSpPr>
        <p:spPr>
          <a:xfrm>
            <a:off x="377073" y="1021406"/>
            <a:ext cx="10501459" cy="24519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If VM has internal IP - </a:t>
            </a:r>
            <a:r>
              <a:rPr lang="en-US" sz="2000" b="0" i="0" dirty="0" err="1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iap.tunnelInstances.accessViaIAP</a:t>
            </a:r>
            <a:endParaRPr lang="en-US" sz="2000" b="0" i="0" dirty="0">
              <a:solidFill>
                <a:srgbClr val="202124"/>
              </a:solidFill>
              <a:effectLst/>
              <a:latin typeface="Roboto" panose="02000000000000000000" pitchFamily="2" charset="0"/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For Metadata Based SSH Connection - </a:t>
            </a:r>
            <a:r>
              <a:rPr lang="en-US" sz="2000" dirty="0" err="1">
                <a:solidFill>
                  <a:srgbClr val="202124"/>
                </a:solidFill>
                <a:latin typeface="Roboto" panose="02000000000000000000" pitchFamily="2" charset="0"/>
              </a:rPr>
              <a:t>compute.instances.setMetadata</a:t>
            </a:r>
            <a:endParaRPr lang="en-US" sz="2000" dirty="0">
              <a:solidFill>
                <a:srgbClr val="202124"/>
              </a:solidFill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Firewall Rules </a:t>
            </a: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- Create a firewall rule to enable connections from IAP.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sz="20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Allows ingress traffic from the IP range 35.235.240.0/20. This range contains all IP addresses that IAP uses for TCP forwarding.</a:t>
            </a:r>
          </a:p>
        </p:txBody>
      </p:sp>
    </p:spTree>
    <p:extLst>
      <p:ext uri="{BB962C8B-B14F-4D97-AF65-F5344CB8AC3E}">
        <p14:creationId xmlns:p14="http://schemas.microsoft.com/office/powerpoint/2010/main" val="377446063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264</TotalTime>
  <Words>646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Roboto</vt:lpstr>
      <vt:lpstr>Trebuchet MS</vt:lpstr>
      <vt:lpstr>Wingdings</vt:lpstr>
      <vt:lpstr>Wingdings 3</vt:lpstr>
      <vt:lpstr>Facet</vt:lpstr>
      <vt:lpstr>SSH connections</vt:lpstr>
      <vt:lpstr>Via Console</vt:lpstr>
      <vt:lpstr>Via Cloud Shell</vt:lpstr>
      <vt:lpstr>Third Party Tools</vt:lpstr>
      <vt:lpstr>Permissions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45</cp:revision>
  <dcterms:created xsi:type="dcterms:W3CDTF">2023-01-18T10:29:04Z</dcterms:created>
  <dcterms:modified xsi:type="dcterms:W3CDTF">2025-02-10T12:28:33Z</dcterms:modified>
</cp:coreProperties>
</file>