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62" r:id="rId2"/>
    <p:sldId id="267" r:id="rId3"/>
    <p:sldId id="268" r:id="rId4"/>
    <p:sldId id="26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02-07-2024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loud.google.com/iam/docs/policies#inheritance" TargetMode="External"/><Relationship Id="rId2" Type="http://schemas.openxmlformats.org/officeDocument/2006/relationships/hyperlink" Target="https://cloud.google.com/policy-intelligence/docs/iam-simulator-overview#support-leve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63989"/>
          </a:xfrm>
        </p:spPr>
        <p:txBody>
          <a:bodyPr>
            <a:normAutofit fontScale="90000"/>
          </a:bodyPr>
          <a:lstStyle/>
          <a:p>
            <a:r>
              <a:rPr lang="en-IN" dirty="0"/>
              <a:t>Policy Simulator</a:t>
            </a: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IN" dirty="0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218845F0-0CB0-5F3C-13FE-6D926E37D3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3830" y="886119"/>
            <a:ext cx="10037789" cy="5580781"/>
          </a:xfrm>
        </p:spPr>
        <p:txBody>
          <a:bodyPr>
            <a:normAutofit/>
          </a:bodyPr>
          <a:lstStyle/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Policy Simulator for Identity and Access Management allow policies lets you see how a change to an allow policy might impact a principal's access before you commit to making the change.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You can use Policy Simulator to ensure that the changes you're making won't cause a principal to lose access that they need.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 It uses access logs to focus on the permission changes that would actually affect your users.</a:t>
            </a:r>
          </a:p>
          <a:p>
            <a:pPr algn="l"/>
            <a:r>
              <a:rPr lang="en-US" sz="2400" b="0" i="0" dirty="0">
                <a:solidFill>
                  <a:srgbClr val="202124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Policy Simulator determines which access attempts from the last 90 days have different results under the proposed allow policy and the current allow policy. Then, it reports these results as a list of access changes.</a:t>
            </a:r>
          </a:p>
        </p:txBody>
      </p:sp>
    </p:spTree>
    <p:extLst>
      <p:ext uri="{BB962C8B-B14F-4D97-AF65-F5344CB8AC3E}">
        <p14:creationId xmlns:p14="http://schemas.microsoft.com/office/powerpoint/2010/main" val="214595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How it Works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409730" y="1010519"/>
            <a:ext cx="9801070" cy="57656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Retrieves access logs for 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supported resource types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 from the last 90 days. Where these logs are collected from depends on the resource whose allow policy you're simulating: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Re-evaluates, or replays, the access attempts recorded in the access logs using the current allow policies, taking into account any 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inherited allow policies</a:t>
            </a: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 and any allow policies set on descendant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 Replays the access attempts again using the proposed allow       policy, once more taking into account any inherited allow policies and any allow policies set on descendant resources.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Compares the results from the two replays and reports the differences, which show how the proposed changes would affect the principal's access.</a:t>
            </a: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99525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/>
          </a:bodyPr>
          <a:lstStyle/>
          <a:p>
            <a:r>
              <a:rPr lang="en-IN" dirty="0"/>
              <a:t>Policy Simulator 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B654F8-C8BC-75B7-E8CE-A7470A8BB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114" y="947057"/>
            <a:ext cx="11527972" cy="5822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4020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19394-D2F5-381A-06FA-25D29D0C7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3830" y="122131"/>
            <a:ext cx="10714702" cy="748454"/>
          </a:xfrm>
        </p:spPr>
        <p:txBody>
          <a:bodyPr>
            <a:normAutofit fontScale="90000"/>
          </a:bodyPr>
          <a:lstStyle/>
          <a:p>
            <a:r>
              <a:rPr lang="en-IN" dirty="0"/>
              <a:t>Supported resource types</a:t>
            </a:r>
            <a:br>
              <a:rPr lang="en-IN" b="1" i="0" dirty="0">
                <a:solidFill>
                  <a:srgbClr val="202124"/>
                </a:solidFill>
                <a:effectLst/>
                <a:highlight>
                  <a:srgbClr val="FFFFFF"/>
                </a:highlight>
              </a:rPr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C32A9A-E192-2639-B8F5-5DF9545D4CBE}"/>
              </a:ext>
            </a:extLst>
          </p:cNvPr>
          <p:cNvSpPr txBox="1"/>
          <p:nvPr/>
        </p:nvSpPr>
        <p:spPr>
          <a:xfrm>
            <a:off x="409730" y="1010519"/>
            <a:ext cx="1046880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Cloud Storage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Pub/Sub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Cloud SQL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Spanner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Resource Manager</a:t>
            </a:r>
          </a:p>
          <a:p>
            <a:pPr marL="457200" indent="-457200">
              <a:spcBef>
                <a:spcPts val="1000"/>
              </a:spcBef>
              <a:buClr>
                <a:schemeClr val="accent1"/>
              </a:buClr>
              <a:buSzPct val="80000"/>
              <a:buFont typeface="+mj-lt"/>
              <a:buAutoNum type="arabicPeriod"/>
            </a:pPr>
            <a:r>
              <a:rPr lang="en-US" sz="2800" b="1" dirty="0">
                <a:solidFill>
                  <a:srgbClr val="202124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Compute Engine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</a:pPr>
            <a:endParaRPr lang="en-US" sz="2000" b="1" dirty="0">
              <a:solidFill>
                <a:srgbClr val="202124"/>
              </a:solidFill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190156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169</TotalTime>
  <Words>254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Roboto</vt:lpstr>
      <vt:lpstr>Trebuchet MS</vt:lpstr>
      <vt:lpstr>Wingdings</vt:lpstr>
      <vt:lpstr>Wingdings 3</vt:lpstr>
      <vt:lpstr>Facet</vt:lpstr>
      <vt:lpstr>Policy Simulator </vt:lpstr>
      <vt:lpstr>How it Works</vt:lpstr>
      <vt:lpstr>Policy Simulator results</vt:lpstr>
      <vt:lpstr>Supported resource types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44</cp:revision>
  <dcterms:created xsi:type="dcterms:W3CDTF">2023-01-18T10:29:04Z</dcterms:created>
  <dcterms:modified xsi:type="dcterms:W3CDTF">2024-07-02T12:53:48Z</dcterms:modified>
</cp:coreProperties>
</file>