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VPC Service Controls With Shared VPC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20"/>
            <a:ext cx="5670913" cy="5362280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create separate perimeters for each of the VPC networks in your host project instead of creating a single perimeter for the entire host project.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For example, if your host project contains separate VPC networks for development, test, and production environments, you can create separate perimeters for the development, test, and production networks.</a:t>
            </a:r>
            <a:endParaRPr lang="en-US" sz="24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also allow access from a VPC network that is not inside your perimeter to resources inside your perimeter by specifying an ingress rule.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62637-BC0E-5676-2E90-FE5AEBE3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3" y="886120"/>
            <a:ext cx="6193427" cy="53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177599" cy="763989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including VPC networks in service perimeters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340884" cy="5068367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the host project is not protected by a perimeter, you can add VPC networks in the host project to separate perimeters under the same access policy.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VPC networks in the same host project must exist under the same access policy.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add VPC networks and their host project to the same perimeter.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VPC networks and their host project must not exist in different perimeters.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cannot add a VPC network to multiple perimeters.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cannot use VPC networks in a perimeter bridge.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a VPC network's parent project is in a perimeter bridge, you cannot add the VPC network to a perimeter.</a:t>
            </a:r>
          </a:p>
        </p:txBody>
      </p:sp>
    </p:spTree>
    <p:extLst>
      <p:ext uri="{BB962C8B-B14F-4D97-AF65-F5344CB8AC3E}">
        <p14:creationId xmlns:p14="http://schemas.microsoft.com/office/powerpoint/2010/main" val="2726341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1025</TotalTime>
  <Words>215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Roboto</vt:lpstr>
      <vt:lpstr>Trebuchet MS</vt:lpstr>
      <vt:lpstr>Wingdings</vt:lpstr>
      <vt:lpstr>Wingdings 3</vt:lpstr>
      <vt:lpstr>Facet</vt:lpstr>
      <vt:lpstr>VPC Service Controls With Shared VPC</vt:lpstr>
      <vt:lpstr>Rules for including VPC networks in service perimeters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56</cp:revision>
  <dcterms:created xsi:type="dcterms:W3CDTF">2023-01-18T10:29:04Z</dcterms:created>
  <dcterms:modified xsi:type="dcterms:W3CDTF">2024-09-20T13:55:57Z</dcterms:modified>
</cp:coreProperties>
</file>