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2BB4-4BDD-4E4C-AC9D-15F585D10217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A9E73-976B-4B28-A10B-2BAAA158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4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AB73-61A5-D4B3-FA9C-5877BBBA1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502-0CE4-1E7D-3B17-21071EEE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Star topology</a:t>
            </a:r>
            <a:br>
              <a:rPr lang="en-IN" b="1" i="0" dirty="0">
                <a:solidFill>
                  <a:srgbClr val="202124"/>
                </a:solidFill>
                <a:effectLst/>
              </a:rPr>
            </a:br>
            <a:br>
              <a:rPr lang="en-IN" b="1" i="0" dirty="0">
                <a:solidFill>
                  <a:srgbClr val="202124"/>
                </a:solidFill>
                <a:effectLst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6911B-765C-DA86-D25E-208F0EBE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4"/>
            <a:ext cx="5034708" cy="558371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Star topology is only supported with VPC spokes.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When you use star topology for connectivity, the 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edge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spokes and their associated subnets reach only the designated 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center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spokes, while the 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center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spokes can reach all other spokes.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helps ensure segmentation and connectivity separation across edge VPC networks..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8A10D-18F5-3DF2-0411-2A056E9D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66" y="969484"/>
            <a:ext cx="6591669" cy="55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59031-E190-BA5D-5515-A5A6A1F53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83DE-104B-AB85-6990-66EB30EF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When to Choose Star</a:t>
            </a:r>
            <a:br>
              <a:rPr lang="en-IN" b="1" i="0" dirty="0">
                <a:solidFill>
                  <a:srgbClr val="202124"/>
                </a:solidFill>
                <a:effectLst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E7E41-1038-4899-2632-9BA3D128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4"/>
            <a:ext cx="11446656" cy="5583715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Workloads running in different VPC networks that don't require connectivity with each other but do require access only to the VPC networks through the central shared services VPC network.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Security control over communication across multiple VPC networks that requires the traffic to pass through a set of centralized network virtual appliances (NVAs).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center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group of spokes, which communicate with every other spoke connected to the hub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 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edge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group of spokes, which communicate only with spokes that belong to the center group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VPC spoke can belong to only one group at a time. Groups are automatically created when you create a hub.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F550-A2D5-49D7-10E3-2D1DBA9C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FCA7-E394-3DC7-05BE-87FE3F64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Limitations</a:t>
            </a:r>
            <a:br>
              <a:rPr lang="en-IN" b="1" i="0" dirty="0">
                <a:solidFill>
                  <a:srgbClr val="202124"/>
                </a:solidFill>
                <a:effectLst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8D914-20EC-C99F-85C4-528E5A99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4"/>
            <a:ext cx="11446656" cy="5583715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VPC networks can connect with each other in an exclusive manner through either the Network Connectivity Center hub or through VPC Network Peering.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VPCs connected together by using Network Connectivity Center and VPC Network Peering in any combination are not transitive.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Static routes exchange across VPC spokes isn't supported.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Overlapping subnets must be masked by exclude export filters.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IPv6 dynamic route exchange isn't supported.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Auto mode VPC networks are not supported as VPC spokes.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Star topology connectivity doesn't support hybrid spokes or dynamic route exchange.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24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11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2634</TotalTime>
  <Words>267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Roboto</vt:lpstr>
      <vt:lpstr>Trebuchet MS</vt:lpstr>
      <vt:lpstr>Wingdings 3</vt:lpstr>
      <vt:lpstr>Facet</vt:lpstr>
      <vt:lpstr>Star topology  </vt:lpstr>
      <vt:lpstr>When to Choose Star </vt:lpstr>
      <vt:lpstr>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74</cp:revision>
  <dcterms:created xsi:type="dcterms:W3CDTF">2023-01-18T10:29:04Z</dcterms:created>
  <dcterms:modified xsi:type="dcterms:W3CDTF">2025-01-14T16:57:09Z</dcterms:modified>
</cp:coreProperties>
</file>