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52BB4-4BDD-4E4C-AC9D-15F585D1021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A9E73-976B-4B28-A10B-2BAAA158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4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A9E73-976B-4B28-A10B-2BAAA158D94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6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mpute/sl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eering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63989"/>
          </a:xfrm>
        </p:spPr>
        <p:txBody>
          <a:bodyPr>
            <a:normAutofit/>
          </a:bodyPr>
          <a:lstStyle/>
          <a:p>
            <a:r>
              <a:rPr lang="en-IN" dirty="0"/>
              <a:t>Network Tiers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8845F0-0CB0-5F3C-13FE-6D926E37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86120"/>
            <a:ext cx="10199370" cy="5362280"/>
          </a:xfrm>
        </p:spPr>
        <p:txBody>
          <a:bodyPr>
            <a:normAutofit/>
          </a:bodyPr>
          <a:lstStyle/>
          <a:p>
            <a:pPr algn="l"/>
            <a:endParaRPr lang="en-IN" sz="24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endParaRPr lang="en-IN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0000F2-E959-BFA0-7EC4-C1F798365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50326"/>
              </p:ext>
            </p:extLst>
          </p:nvPr>
        </p:nvGraphicFramePr>
        <p:xfrm>
          <a:off x="279618" y="886120"/>
          <a:ext cx="11177924" cy="5712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966">
                  <a:extLst>
                    <a:ext uri="{9D8B030D-6E8A-4147-A177-3AD203B41FA5}">
                      <a16:colId xmlns:a16="http://schemas.microsoft.com/office/drawing/2014/main" val="2297025358"/>
                    </a:ext>
                  </a:extLst>
                </a:gridCol>
                <a:gridCol w="4234979">
                  <a:extLst>
                    <a:ext uri="{9D8B030D-6E8A-4147-A177-3AD203B41FA5}">
                      <a16:colId xmlns:a16="http://schemas.microsoft.com/office/drawing/2014/main" val="3629495288"/>
                    </a:ext>
                  </a:extLst>
                </a:gridCol>
                <a:gridCol w="4234979">
                  <a:extLst>
                    <a:ext uri="{9D8B030D-6E8A-4147-A177-3AD203B41FA5}">
                      <a16:colId xmlns:a16="http://schemas.microsoft.com/office/drawing/2014/main" val="1491604086"/>
                    </a:ext>
                  </a:extLst>
                </a:gridCol>
              </a:tblGrid>
              <a:tr h="513320"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Google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Premium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Standard Tier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274176"/>
                  </a:ext>
                </a:extLst>
              </a:tr>
              <a:tr h="127113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Traffic between the internet and your application travels within the Google Cloud network to reach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Uses peering, ISP, or transit networks to reach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04247"/>
                  </a:ext>
                </a:extLst>
              </a:tr>
              <a:tr h="97779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Traffic is protected on Google Cloud's backbone until the "last mile"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Comparable to other public clouds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117259"/>
                  </a:ext>
                </a:extLst>
              </a:tr>
              <a:tr h="175294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Networking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Supports all Google Cloud networking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Supports a foundational feature set including Cloud NAT, Regional external Application Load Balancer, and External passthrough Network Load Balancer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06446"/>
                  </a:ext>
                </a:extLst>
              </a:tr>
              <a:tr h="68445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Premium pricing at parity with other public cloud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Cost-effective and at parity with other cloud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17528"/>
                  </a:ext>
                </a:extLst>
              </a:tr>
              <a:tr h="51332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2"/>
                        </a:rPr>
                        <a:t>SLA</a:t>
                      </a:r>
                      <a:endParaRPr lang="en-IN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99.99% uptime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99.9% uptime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5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177599" cy="763989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470276-8F87-95AA-34F2-68BF7BABB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" y="1123720"/>
            <a:ext cx="11834847" cy="4781321"/>
          </a:xfrm>
        </p:spPr>
      </p:pic>
    </p:spTree>
    <p:extLst>
      <p:ext uri="{BB962C8B-B14F-4D97-AF65-F5344CB8AC3E}">
        <p14:creationId xmlns:p14="http://schemas.microsoft.com/office/powerpoint/2010/main" val="27263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177599" cy="763989"/>
          </a:xfrm>
        </p:spPr>
        <p:txBody>
          <a:bodyPr>
            <a:normAutofit/>
          </a:bodyPr>
          <a:lstStyle/>
          <a:p>
            <a:r>
              <a:rPr lang="en-US" dirty="0"/>
              <a:t>Premium Tier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72E88-B46B-5F9A-4784-0F080370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8" y="969485"/>
            <a:ext cx="10333822" cy="507187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Premium Tier delivers traffic from external systems to Google Cloud resources by using Google's low latency, highly reliable global network.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This network consists of an extensive private fiber network with over 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100 points of presence (</a:t>
            </a:r>
            <a:r>
              <a:rPr lang="en-US" sz="2000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PoPs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)</a:t>
            </a: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around the globe. This network is designed to tolerate multiple failures and disruptions while still delivering traffic.</a:t>
            </a:r>
            <a:endParaRPr lang="en-US" sz="20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Premium Tier supports both regional external IP addresses and global external IP addresses for VM instances and load balancers. All global external IP addresses must use Premium Tier.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00CB9-17D4-967A-1351-83C124FC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2" y="4302990"/>
            <a:ext cx="10333822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4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177599" cy="763989"/>
          </a:xfrm>
        </p:spPr>
        <p:txBody>
          <a:bodyPr>
            <a:normAutofit/>
          </a:bodyPr>
          <a:lstStyle/>
          <a:p>
            <a:r>
              <a:rPr lang="en-US" dirty="0"/>
              <a:t>Standard Tier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72E88-B46B-5F9A-4784-0F080370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8" y="969485"/>
            <a:ext cx="10333822" cy="507187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Standard Tier delivers traffic from external systems to Google Cloud resources by routing it over the internet.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Packets that leave Google's network are delivered using the public internet and are subject to the reliability of intervening transit providers and ISPs.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Standard Tier provides network quality and reliability comparable to that of other cloud providers.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Standard Tier includes a Free Tier, providing 200 GB of free Standard Tier usage per month in each region that you use across all of your projects, on a per SKU basis.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4C755-BBAA-BF57-8090-2D077C0F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8" y="3925530"/>
            <a:ext cx="10829581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7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177599" cy="763989"/>
          </a:xfrm>
        </p:spPr>
        <p:txBody>
          <a:bodyPr>
            <a:normAutofit/>
          </a:bodyPr>
          <a:lstStyle/>
          <a:p>
            <a:r>
              <a:rPr lang="en-US" dirty="0"/>
              <a:t>Choosing Network Tier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303EB7-4E20-8ACB-B2C9-A3D8BD1E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81098-AA84-4CB5-40D0-67031A84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3" y="1042143"/>
            <a:ext cx="9055864" cy="51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644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2474</TotalTime>
  <Words>300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Roboto</vt:lpstr>
      <vt:lpstr>Trebuchet MS</vt:lpstr>
      <vt:lpstr>Wingdings 3</vt:lpstr>
      <vt:lpstr>Facet</vt:lpstr>
      <vt:lpstr>Network Tiers</vt:lpstr>
      <vt:lpstr>Use Cases</vt:lpstr>
      <vt:lpstr>Premium Tier</vt:lpstr>
      <vt:lpstr>Standard Tier</vt:lpstr>
      <vt:lpstr>Choosing Network 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58</cp:revision>
  <dcterms:created xsi:type="dcterms:W3CDTF">2023-01-18T10:29:04Z</dcterms:created>
  <dcterms:modified xsi:type="dcterms:W3CDTF">2024-09-29T12:18:34Z</dcterms:modified>
</cp:coreProperties>
</file>