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6" r:id="rId1"/>
  </p:sldMasterIdLst>
  <p:sldIdLst>
    <p:sldId id="256" r:id="rId2"/>
    <p:sldId id="258" r:id="rId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725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5830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347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25411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39772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841598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394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196464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0732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524567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67801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1808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67900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95358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09483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961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6625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E26CA1-3EBC-4EE1-AE5B-0B1876559053}" type="datetimeFigureOut">
              <a:rPr lang="en-IN" smtClean="0"/>
              <a:t>28-05-2023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AFBAE55-40E9-4BB5-B414-C4BBE4CC187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87029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CA8D06-4B30-C8E9-F868-398AC84CA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0718" y="207390"/>
            <a:ext cx="10058400" cy="851535"/>
          </a:xfrm>
        </p:spPr>
        <p:txBody>
          <a:bodyPr>
            <a:normAutofit/>
          </a:bodyPr>
          <a:lstStyle/>
          <a:p>
            <a:r>
              <a:rPr lang="en-IN" dirty="0"/>
              <a:t>Cross-project binding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50479265-1703-F480-BC45-C2EEC981EA3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1091" y="1076505"/>
            <a:ext cx="7863350" cy="4654992"/>
          </a:xfrm>
        </p:spPr>
        <p:txBody>
          <a:bodyPr>
            <a:normAutofit/>
          </a:bodyPr>
          <a:lstStyle/>
          <a:p>
            <a:pPr algn="l"/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Cross-project binding lets you keep the ownership of the DNS namespace of the service project independent of the ownership of the DNS namespace of the entire VPC network.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Service project administrators and users can create and manage their own DNS zones.</a:t>
            </a:r>
          </a:p>
          <a:p>
            <a:r>
              <a:rPr lang="en-US" sz="2000" b="0" i="0" dirty="0">
                <a:solidFill>
                  <a:srgbClr val="202124"/>
                </a:solidFill>
                <a:effectLst/>
                <a:latin typeface="Roboto" panose="02000000000000000000" pitchFamily="2" charset="0"/>
              </a:rPr>
              <a:t>Any-to-any DNS resolution is readily available. Any VM in the Shared VPC network can resolve associated zones.</a:t>
            </a:r>
          </a:p>
          <a:p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Host project administrators don't have to manage the service project.</a:t>
            </a:r>
          </a:p>
          <a:p>
            <a:r>
              <a:rPr lang="en-US" sz="2000" dirty="0">
                <a:solidFill>
                  <a:srgbClr val="202124"/>
                </a:solidFill>
                <a:latin typeface="Roboto" panose="02000000000000000000" pitchFamily="2" charset="0"/>
              </a:rPr>
              <a:t>All the DNS zones are directly associated with the Shared VPC network.</a:t>
            </a:r>
          </a:p>
        </p:txBody>
      </p:sp>
    </p:spTree>
    <p:extLst>
      <p:ext uri="{BB962C8B-B14F-4D97-AF65-F5344CB8AC3E}">
        <p14:creationId xmlns:p14="http://schemas.microsoft.com/office/powerpoint/2010/main" val="3796683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EBC2E9A-DD5A-5DFF-E443-17067AE67B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304" y="236267"/>
            <a:ext cx="9661820" cy="59005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275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88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Roboto</vt:lpstr>
      <vt:lpstr>Trebuchet MS</vt:lpstr>
      <vt:lpstr>Wingdings 3</vt:lpstr>
      <vt:lpstr>Facet</vt:lpstr>
      <vt:lpstr>Cross-project binding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Firewall Policies</dc:title>
  <dc:creator>ROHAN MADAN</dc:creator>
  <cp:lastModifiedBy>ROHAN MADAN</cp:lastModifiedBy>
  <cp:revision>18</cp:revision>
  <dcterms:created xsi:type="dcterms:W3CDTF">2023-01-18T10:29:04Z</dcterms:created>
  <dcterms:modified xsi:type="dcterms:W3CDTF">2023-05-28T08:54:14Z</dcterms:modified>
</cp:coreProperties>
</file>