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83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47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5411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977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4159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394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646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73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45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78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80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79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53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94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61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62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26CA1-3EBC-4EE1-AE5B-0B1876559053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70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dns/docs/server-policies-overview#prohibited-ips" TargetMode="External"/><Relationship Id="rId2" Type="http://schemas.openxmlformats.org/officeDocument/2006/relationships/hyperlink" Target="https://cloud.google.com/vpc/docs/ip-addresses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evelopers.google.com/speed/public-dns/faq#location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draft-ietf-dnsop-dns-rpz-00#section-3.3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8D06-4B30-C8E9-F868-398AC84CA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18" y="207390"/>
            <a:ext cx="10058400" cy="851535"/>
          </a:xfrm>
        </p:spPr>
        <p:txBody>
          <a:bodyPr>
            <a:normAutofit/>
          </a:bodyPr>
          <a:lstStyle/>
          <a:p>
            <a:r>
              <a:rPr lang="en-IN" dirty="0"/>
              <a:t>DNS Policies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479265-1703-F480-BC45-C2EEC981E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091" y="1076505"/>
            <a:ext cx="7863350" cy="4315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Cloud DNS supports different types of policies. </a:t>
            </a:r>
          </a:p>
          <a:p>
            <a:pPr marL="0" indent="0">
              <a:buNone/>
            </a:pPr>
            <a:endParaRPr lang="en-US" sz="20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Server policies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apply private DNS configuration to a Virtual Private Cloud (VPC) network (DNS forwarding, logging).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Response policies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override private DNS responses based on the query name.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Routing policies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steer traffic based on the query (for example, round robin, geolocation).</a:t>
            </a:r>
          </a:p>
        </p:txBody>
      </p:sp>
    </p:spTree>
    <p:extLst>
      <p:ext uri="{BB962C8B-B14F-4D97-AF65-F5344CB8AC3E}">
        <p14:creationId xmlns:p14="http://schemas.microsoft.com/office/powerpoint/2010/main" val="379668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8D06-4B30-C8E9-F868-398AC84CA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18" y="207390"/>
            <a:ext cx="10058400" cy="851535"/>
          </a:xfrm>
        </p:spPr>
        <p:txBody>
          <a:bodyPr>
            <a:normAutofit/>
          </a:bodyPr>
          <a:lstStyle/>
          <a:p>
            <a:r>
              <a:rPr lang="en-IN" dirty="0"/>
              <a:t>Server Policies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479265-1703-F480-BC45-C2EEC981E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091" y="1076505"/>
            <a:ext cx="7863350" cy="43156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02124"/>
                </a:solidFill>
                <a:latin typeface="Roboto" panose="02000000000000000000" pitchFamily="2" charset="0"/>
              </a:rPr>
              <a:t>We can use server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policies to set up hybrid deployments for DNS resolutions.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If your workloads plan to use an on-premises DNS resolver, you can set up DNS forwarding zones by using an outbound server policy.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02124"/>
                </a:solidFill>
                <a:latin typeface="Roboto" panose="02000000000000000000" pitchFamily="2" charset="0"/>
              </a:rPr>
              <a:t>I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 you want your on-premises workloads to resolve names on Google Cloud, you can set up an inbound server policy.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02124"/>
                </a:solidFill>
                <a:latin typeface="Roboto" panose="02000000000000000000" pitchFamily="2" charset="0"/>
              </a:rPr>
              <a:t>We can configure one DNS Server policy for each VPC.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02124"/>
                </a:solidFill>
                <a:latin typeface="Roboto" panose="02000000000000000000" pitchFamily="2" charset="0"/>
              </a:rPr>
              <a:t>The policy can be Inbound, Outbound, or Both.</a:t>
            </a:r>
            <a:endParaRPr lang="en-US" sz="2000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63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8D06-4B30-C8E9-F868-398AC84CA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18" y="207390"/>
            <a:ext cx="10058400" cy="851535"/>
          </a:xfrm>
        </p:spPr>
        <p:txBody>
          <a:bodyPr>
            <a:normAutofit/>
          </a:bodyPr>
          <a:lstStyle/>
          <a:p>
            <a:r>
              <a:rPr lang="en-IN" dirty="0"/>
              <a:t>Inbound Server Policy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479265-1703-F480-BC45-C2EEC981E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0518" y="1058925"/>
            <a:ext cx="7863350" cy="282619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02124"/>
                </a:solidFill>
                <a:latin typeface="Roboto" panose="02000000000000000000" pitchFamily="2" charset="0"/>
              </a:rPr>
              <a:t>We can create an inbound server policy in our VPC network to make name resolution services available to an on-prem network.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On-prem networks</a:t>
            </a:r>
            <a:r>
              <a:rPr lang="en-US" sz="2000" dirty="0">
                <a:solidFill>
                  <a:srgbClr val="202124"/>
                </a:solidFill>
                <a:latin typeface="Roboto" panose="02000000000000000000" pitchFamily="2" charset="0"/>
              </a:rPr>
              <a:t> can be connected using Cloud DNS or Cloud Interconnect.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02124"/>
                </a:solidFill>
                <a:latin typeface="Roboto" panose="02000000000000000000" pitchFamily="2" charset="0"/>
              </a:rPr>
              <a:t>Cloud DNS takes an internal IP address from the primary IP address range of each subnet that your VPC network uses.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02124"/>
                </a:solidFill>
                <a:latin typeface="Roboto" panose="02000000000000000000" pitchFamily="2" charset="0"/>
              </a:rPr>
              <a:t>These internal IP addresses are entry points for inbound DNS requests.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87449C1-77B9-89BB-7F0B-1A9AD69569F1}"/>
              </a:ext>
            </a:extLst>
          </p:cNvPr>
          <p:cNvSpPr txBox="1">
            <a:spLocks/>
          </p:cNvSpPr>
          <p:nvPr/>
        </p:nvSpPr>
        <p:spPr>
          <a:xfrm>
            <a:off x="316133" y="3885117"/>
            <a:ext cx="10058400" cy="851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Outbound Server Policy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AB571B5-0912-6F83-47F1-B455DA1C6BEC}"/>
              </a:ext>
            </a:extLst>
          </p:cNvPr>
          <p:cNvSpPr txBox="1">
            <a:spLocks/>
          </p:cNvSpPr>
          <p:nvPr/>
        </p:nvSpPr>
        <p:spPr>
          <a:xfrm>
            <a:off x="517254" y="4812364"/>
            <a:ext cx="7863350" cy="1913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02124"/>
                </a:solidFill>
                <a:latin typeface="Roboto" panose="02000000000000000000" pitchFamily="2" charset="0"/>
              </a:rPr>
              <a:t>It specifies a list of alternative name servers.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02124"/>
                </a:solidFill>
                <a:latin typeface="Roboto" panose="02000000000000000000" pitchFamily="2" charset="0"/>
              </a:rPr>
              <a:t>When we specify an Alternative name server for a VPC, those servers are the only servers GCP queries when handling DNS requests from VMs in your VPC network.</a:t>
            </a:r>
          </a:p>
        </p:txBody>
      </p:sp>
    </p:spTree>
    <p:extLst>
      <p:ext uri="{BB962C8B-B14F-4D97-AF65-F5344CB8AC3E}">
        <p14:creationId xmlns:p14="http://schemas.microsoft.com/office/powerpoint/2010/main" val="46729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A33D51DF-04FA-E84B-984F-DA31643AABF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68594102"/>
              </p:ext>
            </p:extLst>
          </p:nvPr>
        </p:nvGraphicFramePr>
        <p:xfrm>
          <a:off x="518476" y="312355"/>
          <a:ext cx="10671144" cy="6233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804">
                  <a:extLst>
                    <a:ext uri="{9D8B030D-6E8A-4147-A177-3AD203B41FA5}">
                      <a16:colId xmlns:a16="http://schemas.microsoft.com/office/drawing/2014/main" val="1464590406"/>
                    </a:ext>
                  </a:extLst>
                </a:gridCol>
                <a:gridCol w="2325966">
                  <a:extLst>
                    <a:ext uri="{9D8B030D-6E8A-4147-A177-3AD203B41FA5}">
                      <a16:colId xmlns:a16="http://schemas.microsoft.com/office/drawing/2014/main" val="959855985"/>
                    </a:ext>
                  </a:extLst>
                </a:gridCol>
                <a:gridCol w="1640264">
                  <a:extLst>
                    <a:ext uri="{9D8B030D-6E8A-4147-A177-3AD203B41FA5}">
                      <a16:colId xmlns:a16="http://schemas.microsoft.com/office/drawing/2014/main" val="3027451046"/>
                    </a:ext>
                  </a:extLst>
                </a:gridCol>
                <a:gridCol w="3861183">
                  <a:extLst>
                    <a:ext uri="{9D8B030D-6E8A-4147-A177-3AD203B41FA5}">
                      <a16:colId xmlns:a16="http://schemas.microsoft.com/office/drawing/2014/main" val="2801946957"/>
                    </a:ext>
                  </a:extLst>
                </a:gridCol>
                <a:gridCol w="1662927">
                  <a:extLst>
                    <a:ext uri="{9D8B030D-6E8A-4147-A177-3AD203B41FA5}">
                      <a16:colId xmlns:a16="http://schemas.microsoft.com/office/drawing/2014/main" val="2672095750"/>
                    </a:ext>
                  </a:extLst>
                </a:gridCol>
              </a:tblGrid>
              <a:tr h="64071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dirty="0">
                          <a:effectLst/>
                        </a:rPr>
                        <a:t>Alternative name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>
                          <a:effectLst/>
                        </a:rPr>
                        <a:t>Standard routing supports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dirty="0">
                          <a:effectLst/>
                        </a:rPr>
                        <a:t>Private routing supports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dirty="0">
                          <a:effectLst/>
                        </a:rPr>
                        <a:t>Source of requests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466812"/>
                  </a:ext>
                </a:extLst>
              </a:tr>
              <a:tr h="138696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Type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 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internal IP address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of a Google Cloud VM in the same VPC network where the outbound server policy is defined.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RFC 1918 IP addresses—traffic always routed through an authorized VPC network.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internal IP address, such as an RFC 1918 private address, a non-RFC 1918 private IP addresses, or a privately re-used public IP address, except for a 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prohibited alternative name server IP address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—traffic always routed through an authorized VPC network.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35.199.192.0/19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837475"/>
                  </a:ext>
                </a:extLst>
              </a:tr>
              <a:tr h="1519965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Type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IP address of an on-premises system, connected to the VPC network with the outbound server policy, using Cloud VPN or Cloud Interconnect.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RFC 1918 IP addresses—traffic always routed through an authorized VPC network.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internal IP address, such as an RFC 1918 private address, a non-RFC 1918 private IP addresses, or a privately re-used public IP address, except for a 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prohibited alternative name server IP address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— traffic always routed through an authorized VPC network.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35.199.192.0/19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62580"/>
                  </a:ext>
                </a:extLst>
              </a:tr>
              <a:tr h="221531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Type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 </a:t>
                      </a: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external IP address</a:t>
                      </a: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of a DNS name server accessible to the internet or the external IP address of a Google Cloud resource; for example, the external IP address of a VM in another VPC network.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internet-routable external IP addresses—traffic always routed to the internet or to the external IP address of a Google Cloud resource.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routing isn't supported.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Google Public DNS source ranges</a:t>
                      </a:r>
                      <a:endParaRPr lang="fr-F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670167"/>
                  </a:ext>
                </a:extLst>
              </a:tr>
              <a:tr h="240192"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216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26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8D06-4B30-C8E9-F868-398AC84CA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18" y="207390"/>
            <a:ext cx="10058400" cy="851535"/>
          </a:xfrm>
        </p:spPr>
        <p:txBody>
          <a:bodyPr>
            <a:normAutofit/>
          </a:bodyPr>
          <a:lstStyle/>
          <a:p>
            <a:r>
              <a:rPr lang="en-IN" dirty="0"/>
              <a:t>Response Policies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479265-1703-F480-BC45-C2EEC981E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091" y="1076505"/>
            <a:ext cx="7863350" cy="43156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Cloud DNS private zones let you create response policies that can modify resolver behavior based on response policy rules.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Can only attach one response policy per network.</a:t>
            </a:r>
          </a:p>
          <a:p>
            <a:pPr marL="0" indent="0" algn="l">
              <a:buNone/>
            </a:pPr>
            <a:endParaRPr lang="en-US" sz="2000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You can create multiple rules within a single response policy that can each do one of the following:</a:t>
            </a:r>
            <a:b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</a:br>
            <a:endParaRPr lang="en-US" sz="2000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Alter results for the selected query names (including wildcards) by providing specific resource records.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202124"/>
                </a:solidFill>
                <a:latin typeface="Roboto" panose="02000000000000000000" pitchFamily="2" charset="0"/>
              </a:rPr>
              <a:t>Trigger </a:t>
            </a:r>
            <a:r>
              <a:rPr lang="en-US" sz="2100" dirty="0">
                <a:solidFill>
                  <a:srgbClr val="202124"/>
                </a:solidFill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passthru</a:t>
            </a:r>
            <a:r>
              <a:rPr lang="en-US" sz="2100" dirty="0">
                <a:solidFill>
                  <a:srgbClr val="202124"/>
                </a:solidFill>
                <a:latin typeface="Roboto" panose="02000000000000000000" pitchFamily="2" charset="0"/>
              </a:rPr>
              <a:t> behavior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that bypasses the response policy and exempts names that would otherwise match. </a:t>
            </a:r>
            <a:r>
              <a:rPr lang="en-US" sz="2000" dirty="0">
                <a:solidFill>
                  <a:srgbClr val="202124"/>
                </a:solidFill>
                <a:latin typeface="Roboto" panose="02000000000000000000" pitchFamily="2" charset="0"/>
              </a:rPr>
              <a:t>The policy can be Inbound, Outbound, or Both.</a:t>
            </a:r>
            <a:endParaRPr lang="en-US" sz="2000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754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619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Roboto</vt:lpstr>
      <vt:lpstr>Trebuchet MS</vt:lpstr>
      <vt:lpstr>Wingdings</vt:lpstr>
      <vt:lpstr>Wingdings 3</vt:lpstr>
      <vt:lpstr>Facet</vt:lpstr>
      <vt:lpstr>DNS Policies</vt:lpstr>
      <vt:lpstr>Server Policies</vt:lpstr>
      <vt:lpstr>Inbound Server Policy</vt:lpstr>
      <vt:lpstr>PowerPoint Presentation</vt:lpstr>
      <vt:lpstr>Response Policies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 Policies</dc:title>
  <dc:creator>ROHAN MADAN</dc:creator>
  <cp:lastModifiedBy>ROHAN MADAN</cp:lastModifiedBy>
  <cp:revision>21</cp:revision>
  <dcterms:created xsi:type="dcterms:W3CDTF">2023-01-18T10:29:04Z</dcterms:created>
  <dcterms:modified xsi:type="dcterms:W3CDTF">2023-06-21T08:44:23Z</dcterms:modified>
</cp:coreProperties>
</file>