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0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24-06-2023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8D06-4B30-C8E9-F868-398AC84C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18" y="207390"/>
            <a:ext cx="10058400" cy="851535"/>
          </a:xfrm>
        </p:spPr>
        <p:txBody>
          <a:bodyPr>
            <a:normAutofit/>
          </a:bodyPr>
          <a:lstStyle/>
          <a:p>
            <a:r>
              <a:rPr lang="en-IN"/>
              <a:t>Routing Policies in Cloud DNS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479265-1703-F480-BC45-C2EEC981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091" y="1076505"/>
            <a:ext cx="7863350" cy="431562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DNS supports the following routing policies: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Weighted round-robin routing policy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Geolocation routing policy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Geofenced routing policy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Failover routing policy</a:t>
            </a:r>
          </a:p>
          <a:p>
            <a:pPr marL="0" indent="0" algn="l">
              <a:buNone/>
            </a:pPr>
            <a:endParaRPr lang="en-US" sz="20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Only one type of routing policy can be applied to a resource record set at a time.</a:t>
            </a:r>
          </a:p>
        </p:txBody>
      </p:sp>
    </p:spTree>
    <p:extLst>
      <p:ext uri="{BB962C8B-B14F-4D97-AF65-F5344CB8AC3E}">
        <p14:creationId xmlns:p14="http://schemas.microsoft.com/office/powerpoint/2010/main" val="37966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8D06-4B30-C8E9-F868-398AC84C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18" y="207390"/>
            <a:ext cx="10058400" cy="851535"/>
          </a:xfrm>
        </p:spPr>
        <p:txBody>
          <a:bodyPr>
            <a:normAutofit/>
          </a:bodyPr>
          <a:lstStyle/>
          <a:p>
            <a:r>
              <a:rPr lang="en-IN" dirty="0"/>
              <a:t>Weighted Round Robin Routing Policy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479265-1703-F480-BC45-C2EEC981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091" y="1076505"/>
            <a:ext cx="7863350" cy="431562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weighted round-robin (WRR) routing policy lets you specify different weights per DNS target.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DNS ensures that your traffic is distributed according to the weights.</a:t>
            </a:r>
            <a:endParaRPr lang="en-US" sz="20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We can also split traffic between production and experimental versions of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Health checking is available by default if the targets are ILBs. This enables automatic failover when the endpoints fail their health checks.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the case of a failover, the traffic split is automatically readjusted among the remaining healthy endpoints.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DNS supports weights from 0 to 1000, inclusive of both.</a:t>
            </a:r>
          </a:p>
        </p:txBody>
      </p:sp>
    </p:spTree>
    <p:extLst>
      <p:ext uri="{BB962C8B-B14F-4D97-AF65-F5344CB8AC3E}">
        <p14:creationId xmlns:p14="http://schemas.microsoft.com/office/powerpoint/2010/main" val="325963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8D06-4B30-C8E9-F868-398AC84C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18" y="207390"/>
            <a:ext cx="10058400" cy="851535"/>
          </a:xfrm>
        </p:spPr>
        <p:txBody>
          <a:bodyPr>
            <a:normAutofit/>
          </a:bodyPr>
          <a:lstStyle/>
          <a:p>
            <a:r>
              <a:rPr lang="en-IN" dirty="0"/>
              <a:t>Geolocation Routing Policy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479265-1703-F480-BC45-C2EEC981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0518" y="1058925"/>
            <a:ext cx="7863350" cy="282619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 geolocation (GEO) routing policy lets you map traffic originating from source geographies (Google Cloud regions) to specific DNS targets.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Use this policy to distribute incoming requests to different service instances based on the traffic's origin.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DNS uses the region where the queries enter Google Cloud as the source geography.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Health checking is available by default if the targets are ILBs. This enables automatic failover when the endpoints fail their health checks.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7449C1-77B9-89BB-7F0B-1A9AD69569F1}"/>
              </a:ext>
            </a:extLst>
          </p:cNvPr>
          <p:cNvSpPr txBox="1">
            <a:spLocks/>
          </p:cNvSpPr>
          <p:nvPr/>
        </p:nvSpPr>
        <p:spPr>
          <a:xfrm>
            <a:off x="316133" y="3885117"/>
            <a:ext cx="10058400" cy="851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Geofenced Routing Policy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AB571B5-0912-6F83-47F1-B455DA1C6BEC}"/>
              </a:ext>
            </a:extLst>
          </p:cNvPr>
          <p:cNvSpPr txBox="1">
            <a:spLocks/>
          </p:cNvSpPr>
          <p:nvPr/>
        </p:nvSpPr>
        <p:spPr>
          <a:xfrm>
            <a:off x="517254" y="4812364"/>
            <a:ext cx="7863350" cy="1913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We can restrict the traffic to a specific geolocation even if all the endpoints in that geolocation are unhealthy.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When geofencing is enabled, the automatic failover does not happen. </a:t>
            </a:r>
            <a:endParaRPr lang="en-US" sz="2000" dirty="0">
              <a:solidFill>
                <a:srgbClr val="202124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9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8D06-4B30-C8E9-F868-398AC84C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18" y="207390"/>
            <a:ext cx="10058400" cy="851535"/>
          </a:xfrm>
        </p:spPr>
        <p:txBody>
          <a:bodyPr>
            <a:normAutofit/>
          </a:bodyPr>
          <a:lstStyle/>
          <a:p>
            <a:r>
              <a:rPr lang="en-IN" dirty="0"/>
              <a:t>Failover Routing Policy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479265-1703-F480-BC45-C2EEC981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091" y="1076505"/>
            <a:ext cx="7863350" cy="43156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failover routing policy lets you set up active backup configurations.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When all the IP addresses in the active set fail (health status changes to unhealthy), Cloud DNS starts serving the IP addresses in the backup set.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Cloud DNS supports trickling traffic to the backup VIP addresses so that you can be sure that the backup VIP addresses are functioning.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You can configure the percentage of traffic that is trickled as a fraction from 0 to 100.</a:t>
            </a:r>
          </a:p>
        </p:txBody>
      </p:sp>
    </p:spTree>
    <p:extLst>
      <p:ext uri="{BB962C8B-B14F-4D97-AF65-F5344CB8AC3E}">
        <p14:creationId xmlns:p14="http://schemas.microsoft.com/office/powerpoint/2010/main" val="3800754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354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Roboto</vt:lpstr>
      <vt:lpstr>Trebuchet MS</vt:lpstr>
      <vt:lpstr>Wingdings</vt:lpstr>
      <vt:lpstr>Wingdings 3</vt:lpstr>
      <vt:lpstr>Facet</vt:lpstr>
      <vt:lpstr>Routing Policies in Cloud DNS</vt:lpstr>
      <vt:lpstr>Weighted Round Robin Routing Policy</vt:lpstr>
      <vt:lpstr>Geolocation Routing Policy</vt:lpstr>
      <vt:lpstr>Failover Routing Policy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25</cp:revision>
  <dcterms:created xsi:type="dcterms:W3CDTF">2023-01-18T10:29:04Z</dcterms:created>
  <dcterms:modified xsi:type="dcterms:W3CDTF">2023-06-24T10:59:56Z</dcterms:modified>
</cp:coreProperties>
</file>