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Cloud DNS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091" y="1076505"/>
            <a:ext cx="5167285" cy="465499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is a high-performance, resilient, global Domain Name System (DNS) service that publishes your domain names to the global DNS.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lets you publish your zones and records in DNS without the burden of managing your own DNS servers and software.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offers both public zones and private managed DNS zones. A public zone is visible to the public internet, while a private zone is visible only from one or more Virtual Private Cloud (VPC) networks that you specify.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3090B-994F-C7F3-C37A-35479356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80" y="1076505"/>
            <a:ext cx="6117996" cy="46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C90FD29-F2AB-EFD2-8361-5887956C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8" y="360069"/>
            <a:ext cx="9902960" cy="54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5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DNS Forwarding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2672BC-AE54-DF50-3151-9C4B2B58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784" y="6072307"/>
            <a:ext cx="2527780" cy="3944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Outbound Zone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BCB8AECF-A1A6-ADED-146C-CC030660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2691697"/>
            <a:ext cx="5334986" cy="32957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FAE5BF-9BDF-C088-3FA7-C2A56100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69" y="2752979"/>
            <a:ext cx="5779850" cy="3234436"/>
          </a:xfrm>
          <a:prstGeom prst="rect">
            <a:avLst/>
          </a:prstGeom>
        </p:spPr>
      </p:pic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AA82CE36-1F31-26D5-01A9-81DAFF2285DC}"/>
              </a:ext>
            </a:extLst>
          </p:cNvPr>
          <p:cNvSpPr txBox="1">
            <a:spLocks/>
          </p:cNvSpPr>
          <p:nvPr/>
        </p:nvSpPr>
        <p:spPr>
          <a:xfrm>
            <a:off x="471515" y="1022985"/>
            <a:ext cx="8596668" cy="191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the process by which a particular set of DNS queries are handled by a designated server, rather than being handled by the initial server contacted by the client.</a:t>
            </a:r>
          </a:p>
          <a:p>
            <a:r>
              <a:rPr lang="en-IN" dirty="0"/>
              <a:t>Outbound Zone – From GCP to on-prem</a:t>
            </a:r>
          </a:p>
          <a:p>
            <a:r>
              <a:rPr lang="en-IN" dirty="0"/>
              <a:t>Inbound Policy – From on-prem to GCP</a:t>
            </a:r>
          </a:p>
          <a:p>
            <a:endParaRPr lang="en-IN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2EA1AB6C-8ECC-C4E7-3B69-99F61A7ABB39}"/>
              </a:ext>
            </a:extLst>
          </p:cNvPr>
          <p:cNvSpPr txBox="1">
            <a:spLocks/>
          </p:cNvSpPr>
          <p:nvPr/>
        </p:nvSpPr>
        <p:spPr>
          <a:xfrm>
            <a:off x="7804293" y="6072307"/>
            <a:ext cx="2527780" cy="394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     Inbound Policy</a:t>
            </a:r>
          </a:p>
        </p:txBody>
      </p:sp>
    </p:spTree>
    <p:extLst>
      <p:ext uri="{BB962C8B-B14F-4D97-AF65-F5344CB8AC3E}">
        <p14:creationId xmlns:p14="http://schemas.microsoft.com/office/powerpoint/2010/main" val="12498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DNS Peering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70585"/>
            <a:ext cx="6849712" cy="5285118"/>
          </a:xfrm>
        </p:spPr>
        <p:txBody>
          <a:bodyPr>
            <a:normAutofit/>
          </a:bodyPr>
          <a:lstStyle/>
          <a:p>
            <a:r>
              <a:rPr lang="en-IN" dirty="0"/>
              <a:t>DNS Peering allows DNS queries to be sent to another VPC for resolution.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provide DNS peering, you must create a Cloud DNS peering zone and configure it to perform DNS lookups in a VPC network where the records for that zone's namespace are available. 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Once the DNS request is received, a final resolution is done via a private zone, forwarding zone, or Alternate Name Server attached to the targeted network.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DNS peering is a one-way relationship.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DNS peering and VPC network Peering are different services. DNS peering can be used with VPC Network Peering, but VPC Network Peering is 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required for DNS peering.</a:t>
            </a:r>
          </a:p>
          <a:p>
            <a:endParaRPr lang="en-IN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F6D85E20-273C-CE37-6149-FC4C81F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57" y="870585"/>
            <a:ext cx="5024486" cy="42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B3D070B4-DCED-E10D-5D86-48D648E9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" y="763571"/>
            <a:ext cx="9643620" cy="49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80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Roboto</vt:lpstr>
      <vt:lpstr>Trebuchet MS</vt:lpstr>
      <vt:lpstr>Wingdings 3</vt:lpstr>
      <vt:lpstr>Facet</vt:lpstr>
      <vt:lpstr>Cloud DNS</vt:lpstr>
      <vt:lpstr>PowerPoint Presentation</vt:lpstr>
      <vt:lpstr>DNS Forwarding</vt:lpstr>
      <vt:lpstr>DNS Peering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16</cp:revision>
  <dcterms:created xsi:type="dcterms:W3CDTF">2023-01-18T10:29:04Z</dcterms:created>
  <dcterms:modified xsi:type="dcterms:W3CDTF">2023-05-27T13:01:23Z</dcterms:modified>
</cp:coreProperties>
</file>