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67" r:id="rId3"/>
    <p:sldId id="269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am/docs/roles-overview" TargetMode="External"/><Relationship Id="rId2" Type="http://schemas.openxmlformats.org/officeDocument/2006/relationships/hyperlink" Target="https://cloud.google.com/iam/docs/pam-create-entitlem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iam/docs/pam-approve-deny-grants" TargetMode="External"/><Relationship Id="rId4" Type="http://schemas.openxmlformats.org/officeDocument/2006/relationships/hyperlink" Target="https://cloud.google.com/iam/docs/conditions-over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am/docs/understanding-roles#basic" TargetMode="External"/><Relationship Id="rId2" Type="http://schemas.openxmlformats.org/officeDocument/2006/relationships/hyperlink" Target="https://cloud.google.com/iam/docs/resource-hierarchy-access-contr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am/docs/pam-approve-deny-grants" TargetMode="External"/><Relationship Id="rId2" Type="http://schemas.openxmlformats.org/officeDocument/2006/relationships/hyperlink" Target="https://cloud.google.com/iam/docs/pam-request-temporary-elevated-acc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/>
          </a:bodyPr>
          <a:lstStyle/>
          <a:p>
            <a:r>
              <a:rPr lang="en-IN" dirty="0"/>
              <a:t>Privileged Access Manager (PAM)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037789" cy="5580781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 use Privileged Access Manager (PAM) to control just-in-time temporary privilege elevation for select principals.</a:t>
            </a: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 allow temporary elevation, you 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create an </a:t>
            </a:r>
            <a:r>
              <a:rPr lang="en-US" sz="2000" b="0" i="1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entitlement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in PAM.</a:t>
            </a:r>
          </a:p>
          <a:p>
            <a:pPr lvl="1"/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set of principals who are allowed to request a grant against the entitlement.</a:t>
            </a:r>
          </a:p>
          <a:p>
            <a:pPr lvl="1"/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Whether a justification is required for that grant.</a:t>
            </a:r>
          </a:p>
          <a:p>
            <a:pPr lvl="1"/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set of 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roles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to temporarily grant. 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4"/>
              </a:rPr>
              <a:t>IAM conditions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can be set on the roles.</a:t>
            </a:r>
          </a:p>
          <a:p>
            <a:pPr lvl="1"/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maximum duration a grant can last.</a:t>
            </a:r>
          </a:p>
          <a:p>
            <a:pPr lvl="1"/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Optional: Whether requests need 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5"/>
              </a:rPr>
              <a:t>approval from a select set of principals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and whether those principals need to justify their approval.</a:t>
            </a:r>
          </a:p>
          <a:p>
            <a:pPr lvl="1"/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Optional: Additional stakeholders to be notified about important events, such as grants and pending approvals.</a:t>
            </a:r>
          </a:p>
          <a:p>
            <a:pPr lvl="1"/>
            <a:endParaRPr lang="en-US" sz="18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IN" dirty="0"/>
              <a:t>Entitlements in PAM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32A9A-E192-2639-B8F5-5DF9545D4CBE}"/>
              </a:ext>
            </a:extLst>
          </p:cNvPr>
          <p:cNvSpPr txBox="1"/>
          <p:nvPr/>
        </p:nvSpPr>
        <p:spPr>
          <a:xfrm>
            <a:off x="377073" y="1021406"/>
            <a:ext cx="10501459" cy="5975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Entitlements can be created at the organization, folder, or project level. Roles granted by an entitlement at each level follow the Google Cloud 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resource hierarchy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If you add a group as a requester to an entitlement, all individual accounts in that group can request a grant of that entitlement. However, only the individual account requesting the grant can receive elevated privileges.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If you add a group as an approver to an entitlement, all individual accounts in that group can approve or deny a grant request.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Basic roles</a:t>
            </a:r>
            <a:r>
              <a:rPr lang="en-IN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aren't supported.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All principal types are supported except </a:t>
            </a:r>
            <a:r>
              <a:rPr lang="en-US" sz="24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allUsers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and </a:t>
            </a:r>
            <a:r>
              <a:rPr lang="en-US" sz="2400" b="0" i="0" dirty="0" err="1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allAuthenticatedUsers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  <a:endParaRPr lang="en-IN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endParaRPr lang="en-IN" sz="20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D8E2-0DD4-A27C-1817-299CFE16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62" y="235027"/>
            <a:ext cx="8596668" cy="734458"/>
          </a:xfrm>
        </p:spPr>
        <p:txBody>
          <a:bodyPr/>
          <a:lstStyle/>
          <a:p>
            <a:r>
              <a:rPr lang="en-IN" dirty="0"/>
              <a:t>Grant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134D-33EE-9341-6089-9BDE2E98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61" y="991519"/>
            <a:ext cx="11253933" cy="507187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				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03744-4D0D-BC24-7505-ABA9B513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6" y="969485"/>
            <a:ext cx="10087908" cy="54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6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 fontScale="90000"/>
          </a:bodyPr>
          <a:lstStyle/>
          <a:p>
            <a:pPr algn="l" fontAlgn="ctr"/>
            <a:r>
              <a:rPr lang="en-IN" dirty="0"/>
              <a:t>PAM permissions and setup</a:t>
            </a:r>
            <a:br>
              <a:rPr lang="en-IN" b="1" i="0" dirty="0">
                <a:solidFill>
                  <a:srgbClr val="202124"/>
                </a:solidFill>
                <a:effectLst/>
              </a:rPr>
            </a:br>
            <a:r>
              <a:rPr lang="en-IN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b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32A9A-E192-2639-B8F5-5DF9545D4CBE}"/>
              </a:ext>
            </a:extLst>
          </p:cNvPr>
          <p:cNvSpPr txBox="1"/>
          <p:nvPr/>
        </p:nvSpPr>
        <p:spPr>
          <a:xfrm>
            <a:off x="253781" y="870585"/>
            <a:ext cx="9265754" cy="4406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Principals 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requesting grants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and 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approving or denying the grants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don't require any PAM-specific permissions.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To create, update, and delete entitlements: Privileged Access Manager Admin (roles/</a:t>
            </a:r>
            <a:r>
              <a:rPr lang="en-US" sz="2000" b="1" dirty="0" err="1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privilegedaccessmanager.admin</a:t>
            </a: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). Additionally, either Folder IAM Admin (roles/</a:t>
            </a:r>
            <a:r>
              <a:rPr lang="en-US" sz="2000" b="1" dirty="0" err="1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resourcemanager.folderIamAdmin</a:t>
            </a: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), Project IAM Admin (roles/</a:t>
            </a:r>
            <a:r>
              <a:rPr lang="en-US" sz="2000" b="1" dirty="0" err="1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resourcemanager.projectIamAdmin</a:t>
            </a: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), or Security Admin (roles/</a:t>
            </a:r>
            <a:r>
              <a:rPr lang="en-US" sz="2000" b="1" dirty="0" err="1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iam.securityAdmin</a:t>
            </a: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To view entitlements and grants: Privileged Access Manager Viewer (roles/</a:t>
            </a:r>
            <a:r>
              <a:rPr lang="en-US" sz="2000" b="1" dirty="0" err="1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privilegedaccessmanager.viewer</a:t>
            </a:r>
            <a:endParaRPr lang="en-US" sz="2000" b="1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US" sz="2000" b="1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sz="2000" b="1" i="0" dirty="0">
              <a:solidFill>
                <a:srgbClr val="202124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67597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341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Roboto</vt:lpstr>
      <vt:lpstr>Trebuchet MS</vt:lpstr>
      <vt:lpstr>Wingdings</vt:lpstr>
      <vt:lpstr>Wingdings 3</vt:lpstr>
      <vt:lpstr>Facet</vt:lpstr>
      <vt:lpstr>Privileged Access Manager (PAM)</vt:lpstr>
      <vt:lpstr>Entitlements in PAM</vt:lpstr>
      <vt:lpstr>Grant Status</vt:lpstr>
      <vt:lpstr>PAM permissions and setup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40</cp:revision>
  <dcterms:created xsi:type="dcterms:W3CDTF">2023-01-18T10:29:04Z</dcterms:created>
  <dcterms:modified xsi:type="dcterms:W3CDTF">2024-06-21T07:07:57Z</dcterms:modified>
</cp:coreProperties>
</file>