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2" r:id="rId2"/>
    <p:sldId id="27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3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7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41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97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15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394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46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3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5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8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80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9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53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61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2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6CA1-3EBC-4EE1-AE5B-0B187655905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7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access-context-manager/docs/overview#access-levels" TargetMode="External"/><Relationship Id="rId7" Type="http://schemas.openxmlformats.org/officeDocument/2006/relationships/hyperlink" Target="https://cloud.google.com/iam/docs/conditions-overview#example-access-level" TargetMode="External"/><Relationship Id="rId2" Type="http://schemas.openxmlformats.org/officeDocument/2006/relationships/hyperlink" Target="https://cloud.google.com/access-context-manager/docs/overview#access-polic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port.google.com/a/answer/9262032?&amp;ref_topic=9262521" TargetMode="External"/><Relationship Id="rId5" Type="http://schemas.openxmlformats.org/officeDocument/2006/relationships/hyperlink" Target="https://cloud.google.com/iap/docs/cloud-iap-context-aware-access-howto" TargetMode="External"/><Relationship Id="rId4" Type="http://schemas.openxmlformats.org/officeDocument/2006/relationships/hyperlink" Target="https://cloud.google.com/vpc-service-controls/docs/use-access-leve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vpc-service-controls/docs/overview" TargetMode="External"/><Relationship Id="rId2" Type="http://schemas.openxmlformats.org/officeDocument/2006/relationships/hyperlink" Target="https://cloud.google.com/access-context-manager/docs/overview#access-leve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access-context-manager/docs/scoped-polic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394-D2F5-381A-06FA-25D29D0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714702" cy="763989"/>
          </a:xfrm>
        </p:spPr>
        <p:txBody>
          <a:bodyPr>
            <a:normAutofit/>
          </a:bodyPr>
          <a:lstStyle/>
          <a:p>
            <a:r>
              <a:rPr lang="en-IN" dirty="0"/>
              <a:t>Access Context Manager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18845F0-0CB0-5F3C-13FE-6D926E37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" y="886119"/>
            <a:ext cx="10037789" cy="5580781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Access Context Manager allows Google Cloud organization administrators to define fine-grained, attribute based access control for projects and resources in Google Cloud.</a:t>
            </a:r>
          </a:p>
          <a:p>
            <a:pPr algn="l"/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Administrators first define an </a:t>
            </a: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access policy</a:t>
            </a: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, which is an organization-wide container for </a:t>
            </a: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access levels</a:t>
            </a: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 and service perimeters.</a:t>
            </a:r>
          </a:p>
          <a:p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We can grant access based on the context of the request, such as device type, user identity, and more, while still checking for corporate network access when necessary</a:t>
            </a:r>
          </a:p>
          <a:p>
            <a:pPr algn="l"/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You can configure and enforce Access Context Manager policies across the following Chrome Enterprise Premium solution components: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4"/>
              </a:rPr>
              <a:t>VPC Service Controls</a:t>
            </a:r>
            <a:endParaRPr lang="en-US" sz="24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5"/>
              </a:rPr>
              <a:t>Identity-Aware Proxy</a:t>
            </a:r>
            <a:endParaRPr lang="en-US" sz="24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6"/>
              </a:rPr>
              <a:t>Context-Aware Access for Google Workspace</a:t>
            </a:r>
            <a:endParaRPr lang="en-US" sz="24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7"/>
              </a:rPr>
              <a:t>Identity and Access Management (IAM) conditions</a:t>
            </a:r>
            <a:endParaRPr lang="en-US" sz="24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sz="24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394-D2F5-381A-06FA-25D29D0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714702" cy="748454"/>
          </a:xfrm>
        </p:spPr>
        <p:txBody>
          <a:bodyPr>
            <a:normAutofit/>
          </a:bodyPr>
          <a:lstStyle/>
          <a:p>
            <a:r>
              <a:rPr lang="en-US" sz="3200" dirty="0"/>
              <a:t>Access Policies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32A9A-E192-2639-B8F5-5DF9545D4CBE}"/>
              </a:ext>
            </a:extLst>
          </p:cNvPr>
          <p:cNvSpPr txBox="1"/>
          <p:nvPr/>
        </p:nvSpPr>
        <p:spPr>
          <a:xfrm>
            <a:off x="163830" y="795781"/>
            <a:ext cx="997168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An access policy is a container for all of your Access Context Manager resources, such as </a:t>
            </a: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2"/>
              </a:rPr>
              <a:t>access levels</a:t>
            </a: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and </a:t>
            </a: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3"/>
              </a:rPr>
              <a:t>service perimeters</a:t>
            </a: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You can create an access policy in the context of an organization and use the organization-level access policy anywhere in your organization.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To delegate administration of an access policy, you can create a 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4"/>
              </a:rPr>
              <a:t>scoped access policy</a:t>
            </a:r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and set the scope of the policy at the folder or project level.</a:t>
            </a:r>
            <a:b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en-US" sz="24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7645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939</TotalTime>
  <Words>192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Roboto</vt:lpstr>
      <vt:lpstr>Trebuchet MS</vt:lpstr>
      <vt:lpstr>Wingdings</vt:lpstr>
      <vt:lpstr>Wingdings 3</vt:lpstr>
      <vt:lpstr>Facet</vt:lpstr>
      <vt:lpstr>Access Context Manager</vt:lpstr>
      <vt:lpstr>Access Policies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 Policies</dc:title>
  <dc:creator>ROHAN MADAN</dc:creator>
  <cp:lastModifiedBy>ROHAN MADAN</cp:lastModifiedBy>
  <cp:revision>50</cp:revision>
  <dcterms:created xsi:type="dcterms:W3CDTF">2023-01-18T10:29:04Z</dcterms:created>
  <dcterms:modified xsi:type="dcterms:W3CDTF">2024-09-15T10:48:01Z</dcterms:modified>
</cp:coreProperties>
</file>