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62" r:id="rId2"/>
    <p:sldId id="263"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8" d="100"/>
          <a:sy n="58" d="100"/>
        </p:scale>
        <p:origin x="964" y="6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76583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69347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2541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4293977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4159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439394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519646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640732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1552456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046780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E26CA1-3EBC-4EE1-AE5B-0B1876559053}"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86180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E26CA1-3EBC-4EE1-AE5B-0B1876559053}" type="datetimeFigureOut">
              <a:rPr lang="en-IN" smtClean="0"/>
              <a:t>18-09-2024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95679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E26CA1-3EBC-4EE1-AE5B-0B1876559053}" type="datetimeFigureOut">
              <a:rPr lang="en-IN" smtClean="0"/>
              <a:t>18-09-2024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72953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26CA1-3EBC-4EE1-AE5B-0B1876559053}" type="datetimeFigureOut">
              <a:rPr lang="en-IN" smtClean="0"/>
              <a:t>18-09-2024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54094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E26CA1-3EBC-4EE1-AE5B-0B1876559053}"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19961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E26CA1-3EBC-4EE1-AE5B-0B1876559053}"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68662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E26CA1-3EBC-4EE1-AE5B-0B1876559053}" type="datetimeFigureOut">
              <a:rPr lang="en-IN" smtClean="0"/>
              <a:t>18-09-2024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FBAE55-40E9-4BB5-B414-C4BBE4CC187E}" type="slidenum">
              <a:rPr lang="en-IN" smtClean="0"/>
              <a:t>‹#›</a:t>
            </a:fld>
            <a:endParaRPr lang="en-IN"/>
          </a:p>
        </p:txBody>
      </p:sp>
    </p:spTree>
    <p:extLst>
      <p:ext uri="{BB962C8B-B14F-4D97-AF65-F5344CB8AC3E}">
        <p14:creationId xmlns:p14="http://schemas.microsoft.com/office/powerpoint/2010/main" val="220870294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9394-D2F5-381A-06FA-25D29D0C7E4B}"/>
              </a:ext>
            </a:extLst>
          </p:cNvPr>
          <p:cNvSpPr>
            <a:spLocks noGrp="1"/>
          </p:cNvSpPr>
          <p:nvPr>
            <p:ph type="title"/>
          </p:nvPr>
        </p:nvSpPr>
        <p:spPr>
          <a:xfrm>
            <a:off x="163830" y="122131"/>
            <a:ext cx="10714702" cy="763989"/>
          </a:xfrm>
        </p:spPr>
        <p:txBody>
          <a:bodyPr>
            <a:normAutofit/>
          </a:bodyPr>
          <a:lstStyle/>
          <a:p>
            <a:r>
              <a:rPr lang="en-IN" dirty="0"/>
              <a:t>Scoped Policies</a:t>
            </a:r>
          </a:p>
        </p:txBody>
      </p:sp>
      <p:sp>
        <p:nvSpPr>
          <p:cNvPr id="15" name="Content Placeholder 14">
            <a:extLst>
              <a:ext uri="{FF2B5EF4-FFF2-40B4-BE49-F238E27FC236}">
                <a16:creationId xmlns:a16="http://schemas.microsoft.com/office/drawing/2014/main" id="{218845F0-0CB0-5F3C-13FE-6D926E37D3F8}"/>
              </a:ext>
            </a:extLst>
          </p:cNvPr>
          <p:cNvSpPr>
            <a:spLocks noGrp="1"/>
          </p:cNvSpPr>
          <p:nvPr>
            <p:ph idx="1"/>
          </p:nvPr>
        </p:nvSpPr>
        <p:spPr>
          <a:xfrm>
            <a:off x="163830" y="886119"/>
            <a:ext cx="10037789" cy="5580781"/>
          </a:xfrm>
        </p:spPr>
        <p:txBody>
          <a:bodyPr>
            <a:normAutofit/>
          </a:bodyPr>
          <a:lstStyle/>
          <a:p>
            <a:pPr algn="l"/>
            <a:r>
              <a:rPr lang="en-US" sz="2400" b="0" i="0" dirty="0">
                <a:solidFill>
                  <a:srgbClr val="202124"/>
                </a:solidFill>
                <a:effectLst/>
                <a:highlight>
                  <a:srgbClr val="FFFFFF"/>
                </a:highlight>
                <a:latin typeface="Roboto" panose="02000000000000000000" pitchFamily="2" charset="0"/>
              </a:rPr>
              <a:t>Scoped policies are access policies that are scoped to specific folders or projects alongside an access policy that you can apply to the entire organization.</a:t>
            </a:r>
          </a:p>
          <a:p>
            <a:pPr algn="l"/>
            <a:r>
              <a:rPr lang="en-US" sz="2400" dirty="0">
                <a:solidFill>
                  <a:srgbClr val="202124"/>
                </a:solidFill>
                <a:highlight>
                  <a:srgbClr val="FFFFFF"/>
                </a:highlight>
                <a:latin typeface="Roboto" panose="02000000000000000000" pitchFamily="2" charset="0"/>
              </a:rPr>
              <a:t>We</a:t>
            </a:r>
            <a:r>
              <a:rPr lang="en-US" sz="2400" b="0" i="0" dirty="0">
                <a:solidFill>
                  <a:srgbClr val="202124"/>
                </a:solidFill>
                <a:effectLst/>
                <a:highlight>
                  <a:srgbClr val="FFFFFF"/>
                </a:highlight>
                <a:latin typeface="Roboto" panose="02000000000000000000" pitchFamily="2" charset="0"/>
              </a:rPr>
              <a:t> can use scoped policies to delegate administration of VPC Service Controls perimeters and access levels to folder-level and project-level administrators.</a:t>
            </a:r>
          </a:p>
          <a:p>
            <a:pPr algn="l"/>
            <a:r>
              <a:rPr lang="en-US" sz="2400" b="0" i="0" dirty="0">
                <a:solidFill>
                  <a:srgbClr val="202124"/>
                </a:solidFill>
                <a:effectLst/>
                <a:highlight>
                  <a:srgbClr val="FFFFFF"/>
                </a:highlight>
                <a:latin typeface="Roboto" panose="02000000000000000000" pitchFamily="2" charset="0"/>
              </a:rPr>
              <a:t>Organizations can only have one access policy at the organizational level, and you can apply the organizational-level access policy to any folder or project in your organization.</a:t>
            </a:r>
          </a:p>
          <a:p>
            <a:r>
              <a:rPr lang="en-US" sz="2400" b="1" i="0" dirty="0">
                <a:solidFill>
                  <a:srgbClr val="A50E0E"/>
                </a:solidFill>
                <a:effectLst/>
                <a:latin typeface="Roboto" panose="02000000000000000000" pitchFamily="2" charset="0"/>
              </a:rPr>
              <a:t>Warning:</a:t>
            </a:r>
            <a:r>
              <a:rPr lang="en-US" sz="2400" b="0" i="0" dirty="0">
                <a:solidFill>
                  <a:srgbClr val="A50E0E"/>
                </a:solidFill>
                <a:effectLst/>
                <a:latin typeface="Roboto" panose="02000000000000000000" pitchFamily="2" charset="0"/>
              </a:rPr>
              <a:t> If an organization-level access policy doesn't exist for your organization, scoped policies that you create at the folder or project-level will not operate.</a:t>
            </a:r>
            <a:endParaRPr lang="en-US" sz="2400" b="0" i="0" dirty="0">
              <a:solidFill>
                <a:srgbClr val="202124"/>
              </a:solidFill>
              <a:effectLst/>
              <a:highlight>
                <a:srgbClr val="FFFFFF"/>
              </a:highlight>
              <a:latin typeface="Roboto" panose="02000000000000000000" pitchFamily="2" charset="0"/>
            </a:endParaRPr>
          </a:p>
        </p:txBody>
      </p:sp>
    </p:spTree>
    <p:extLst>
      <p:ext uri="{BB962C8B-B14F-4D97-AF65-F5344CB8AC3E}">
        <p14:creationId xmlns:p14="http://schemas.microsoft.com/office/powerpoint/2010/main" val="21459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9394-D2F5-381A-06FA-25D29D0C7E4B}"/>
              </a:ext>
            </a:extLst>
          </p:cNvPr>
          <p:cNvSpPr>
            <a:spLocks noGrp="1"/>
          </p:cNvSpPr>
          <p:nvPr>
            <p:ph type="title"/>
          </p:nvPr>
        </p:nvSpPr>
        <p:spPr>
          <a:xfrm>
            <a:off x="163830" y="122131"/>
            <a:ext cx="10714702" cy="763989"/>
          </a:xfrm>
        </p:spPr>
        <p:txBody>
          <a:bodyPr>
            <a:normAutofit/>
          </a:bodyPr>
          <a:lstStyle/>
          <a:p>
            <a:r>
              <a:rPr lang="en-IN" dirty="0"/>
              <a:t>Scoped Policies hierarchy</a:t>
            </a:r>
          </a:p>
        </p:txBody>
      </p:sp>
      <p:sp>
        <p:nvSpPr>
          <p:cNvPr id="15" name="Content Placeholder 14">
            <a:extLst>
              <a:ext uri="{FF2B5EF4-FFF2-40B4-BE49-F238E27FC236}">
                <a16:creationId xmlns:a16="http://schemas.microsoft.com/office/drawing/2014/main" id="{218845F0-0CB0-5F3C-13FE-6D926E37D3F8}"/>
              </a:ext>
            </a:extLst>
          </p:cNvPr>
          <p:cNvSpPr>
            <a:spLocks noGrp="1"/>
          </p:cNvSpPr>
          <p:nvPr>
            <p:ph idx="1"/>
          </p:nvPr>
        </p:nvSpPr>
        <p:spPr>
          <a:xfrm>
            <a:off x="163830" y="886119"/>
            <a:ext cx="6661513" cy="5068367"/>
          </a:xfrm>
        </p:spPr>
        <p:txBody>
          <a:bodyPr>
            <a:normAutofit fontScale="92500" lnSpcReduction="10000"/>
          </a:bodyPr>
          <a:lstStyle/>
          <a:p>
            <a:pPr algn="l"/>
            <a:r>
              <a:rPr lang="en-US" sz="2400" b="0" i="0" dirty="0">
                <a:solidFill>
                  <a:srgbClr val="202124"/>
                </a:solidFill>
                <a:effectLst/>
                <a:highlight>
                  <a:srgbClr val="FFFFFF"/>
                </a:highlight>
                <a:latin typeface="Roboto" panose="02000000000000000000" pitchFamily="2" charset="0"/>
              </a:rPr>
              <a:t>Service perimeters in a scoped policy can only restrict resources that exist in the scope of that policy.</a:t>
            </a:r>
          </a:p>
          <a:p>
            <a:pPr algn="l"/>
            <a:r>
              <a:rPr lang="en-US" sz="2400" b="0" i="0" dirty="0">
                <a:solidFill>
                  <a:srgbClr val="202124"/>
                </a:solidFill>
                <a:effectLst/>
                <a:highlight>
                  <a:srgbClr val="FFFFFF"/>
                </a:highlight>
                <a:latin typeface="Roboto" panose="02000000000000000000" pitchFamily="2" charset="0"/>
              </a:rPr>
              <a:t>Access levels in a scoped policy are only visible within the scope of the policy. If you create an access level in the policy scoped to the engineering folder, then only service perimeters and access levels in the engineering folder can use it.</a:t>
            </a:r>
          </a:p>
          <a:p>
            <a:pPr algn="l"/>
            <a:r>
              <a:rPr lang="en-US" sz="2400" b="0" i="0" dirty="0">
                <a:solidFill>
                  <a:srgbClr val="202124"/>
                </a:solidFill>
                <a:effectLst/>
                <a:highlight>
                  <a:srgbClr val="FFFFFF"/>
                </a:highlight>
                <a:latin typeface="Roboto" panose="02000000000000000000" pitchFamily="2" charset="0"/>
              </a:rPr>
              <a:t>A policy can contain only one scope, such as a folder, but you can create a policy for each level of an organization.</a:t>
            </a:r>
          </a:p>
          <a:p>
            <a:pPr algn="l"/>
            <a:r>
              <a:rPr lang="en-US" sz="2400" dirty="0">
                <a:solidFill>
                  <a:srgbClr val="202124"/>
                </a:solidFill>
                <a:highlight>
                  <a:srgbClr val="FFFFFF"/>
                </a:highlight>
                <a:latin typeface="Roboto" panose="02000000000000000000" pitchFamily="2" charset="0"/>
              </a:rPr>
              <a:t>A</a:t>
            </a:r>
            <a:r>
              <a:rPr lang="en-US" sz="2400" b="0" i="0" dirty="0">
                <a:solidFill>
                  <a:srgbClr val="202124"/>
                </a:solidFill>
                <a:effectLst/>
                <a:highlight>
                  <a:srgbClr val="FFFFFF"/>
                </a:highlight>
                <a:latin typeface="Roboto" panose="02000000000000000000" pitchFamily="2" charset="0"/>
              </a:rPr>
              <a:t> project can be a member of only one service perimeter across all policies.</a:t>
            </a:r>
          </a:p>
        </p:txBody>
      </p:sp>
      <p:pic>
        <p:nvPicPr>
          <p:cNvPr id="4" name="Picture 3">
            <a:extLst>
              <a:ext uri="{FF2B5EF4-FFF2-40B4-BE49-F238E27FC236}">
                <a16:creationId xmlns:a16="http://schemas.microsoft.com/office/drawing/2014/main" id="{3018433C-2EF7-FC96-10D3-381F69ACF6BF}"/>
              </a:ext>
            </a:extLst>
          </p:cNvPr>
          <p:cNvPicPr>
            <a:picLocks noChangeAspect="1"/>
          </p:cNvPicPr>
          <p:nvPr/>
        </p:nvPicPr>
        <p:blipFill>
          <a:blip r:embed="rId2"/>
          <a:stretch>
            <a:fillRect/>
          </a:stretch>
        </p:blipFill>
        <p:spPr>
          <a:xfrm>
            <a:off x="6825343" y="886117"/>
            <a:ext cx="5260514" cy="4937739"/>
          </a:xfrm>
          <a:prstGeom prst="rect">
            <a:avLst/>
          </a:prstGeom>
        </p:spPr>
      </p:pic>
    </p:spTree>
    <p:extLst>
      <p:ext uri="{BB962C8B-B14F-4D97-AF65-F5344CB8AC3E}">
        <p14:creationId xmlns:p14="http://schemas.microsoft.com/office/powerpoint/2010/main" val="27263416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1001</TotalTime>
  <Words>215</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Roboto</vt:lpstr>
      <vt:lpstr>Trebuchet MS</vt:lpstr>
      <vt:lpstr>Wingdings 3</vt:lpstr>
      <vt:lpstr>Facet</vt:lpstr>
      <vt:lpstr>Scoped Policies</vt:lpstr>
      <vt:lpstr>Scoped Policies hierarchy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 Policies</dc:title>
  <dc:creator>ROHAN MADAN</dc:creator>
  <cp:lastModifiedBy>ROHAN MADAN</cp:lastModifiedBy>
  <cp:revision>54</cp:revision>
  <dcterms:created xsi:type="dcterms:W3CDTF">2023-01-18T10:29:04Z</dcterms:created>
  <dcterms:modified xsi:type="dcterms:W3CDTF">2024-09-18T10:30:33Z</dcterms:modified>
</cp:coreProperties>
</file>