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3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7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41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7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15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9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4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3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0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3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2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6CA1-3EBC-4EE1-AE5B-0B1876559053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63989"/>
          </a:xfrm>
        </p:spPr>
        <p:txBody>
          <a:bodyPr>
            <a:normAutofit/>
          </a:bodyPr>
          <a:lstStyle/>
          <a:p>
            <a:r>
              <a:rPr lang="en-IN" dirty="0"/>
              <a:t>Perimeter Bridge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18845F0-0CB0-5F3C-13FE-6D926E37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" y="886119"/>
            <a:ext cx="10037789" cy="5580781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 perimeter bridge allows projects in different service perimeters to communicate.</a:t>
            </a:r>
          </a:p>
          <a:p>
            <a:pPr algn="l"/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Perimeter bridges are bidirectional, allowing projects from each service perimeter equal access within the scope of the bridge.</a:t>
            </a:r>
            <a:endParaRPr lang="en-US" sz="2400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 algn="l"/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However, the access levels and service restrictions of the project are controlled solely by the service perimeter that the project belongs to. A project can have multiple bridges connecting it to other projects.</a:t>
            </a:r>
          </a:p>
          <a:p>
            <a:pPr algn="l"/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 project from one service perimeter cannot indirectly gain access to projects in other perimeters.</a:t>
            </a:r>
          </a:p>
        </p:txBody>
      </p:sp>
    </p:spTree>
    <p:extLst>
      <p:ext uri="{BB962C8B-B14F-4D97-AF65-F5344CB8AC3E}">
        <p14:creationId xmlns:p14="http://schemas.microsoft.com/office/powerpoint/2010/main" val="21459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63989"/>
          </a:xfrm>
        </p:spPr>
        <p:txBody>
          <a:bodyPr>
            <a:normAutofit/>
          </a:bodyPr>
          <a:lstStyle/>
          <a:p>
            <a:r>
              <a:rPr lang="en-IN" dirty="0"/>
              <a:t>Considerations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18845F0-0CB0-5F3C-13FE-6D926E37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" y="886119"/>
            <a:ext cx="10340884" cy="5068367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 project must belong to a service perimeter before it can be connected to another project using a perimeter bridge.</a:t>
            </a:r>
          </a:p>
          <a:p>
            <a:pPr algn="l"/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Perimeter bridges cannot include projects from different organizations.</a:t>
            </a:r>
          </a:p>
          <a:p>
            <a:pPr algn="l"/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Perimeter bridges cannot include projects from different scoped policies. Instead, you can use ingress or egress rules to allow communication between projects from different scoped policies.</a:t>
            </a:r>
          </a:p>
          <a:p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After you create a perimeter bridge for a project, you cannot add the VPC networks from that project to a </a:t>
            </a:r>
            <a:r>
              <a:rPr lang="en-US" sz="2400" b="0" i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perimeter.</a:t>
            </a:r>
            <a:endParaRPr lang="en-US" sz="24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416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1020</TotalTime>
  <Words>169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Roboto</vt:lpstr>
      <vt:lpstr>Trebuchet MS</vt:lpstr>
      <vt:lpstr>Wingdings 3</vt:lpstr>
      <vt:lpstr>Facet</vt:lpstr>
      <vt:lpstr>Perimeter Bridge</vt:lpstr>
      <vt:lpstr>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 Policies</dc:title>
  <dc:creator>ROHAN MADAN</dc:creator>
  <cp:lastModifiedBy>ROHAN MADAN</cp:lastModifiedBy>
  <cp:revision>55</cp:revision>
  <dcterms:created xsi:type="dcterms:W3CDTF">2023-01-18T10:29:04Z</dcterms:created>
  <dcterms:modified xsi:type="dcterms:W3CDTF">2024-09-18T17:45:30Z</dcterms:modified>
</cp:coreProperties>
</file>