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4"/>
  </p:notesMasterIdLst>
  <p:sldIdLst>
    <p:sldId id="265" r:id="rId3"/>
    <p:sldId id="266" r:id="rId5"/>
    <p:sldId id="402" r:id="rId6"/>
    <p:sldId id="417" r:id="rId7"/>
    <p:sldId id="256" r:id="rId8"/>
    <p:sldId id="404" r:id="rId9"/>
    <p:sldId id="405" r:id="rId10"/>
    <p:sldId id="418" r:id="rId11"/>
    <p:sldId id="420" r:id="rId12"/>
    <p:sldId id="413" r:id="rId13"/>
    <p:sldId id="419" r:id="rId14"/>
    <p:sldId id="421" r:id="rId15"/>
    <p:sldId id="422" r:id="rId16"/>
    <p:sldId id="424" r:id="rId17"/>
    <p:sldId id="425" r:id="rId18"/>
    <p:sldId id="423" r:id="rId19"/>
    <p:sldId id="426" r:id="rId20"/>
    <p:sldId id="427" r:id="rId21"/>
    <p:sldId id="428" r:id="rId22"/>
    <p:sldId id="416" r:id="rId23"/>
    <p:sldId id="414" r:id="rId24"/>
    <p:sldId id="273" r:id="rId25"/>
    <p:sldId id="430" r:id="rId26"/>
    <p:sldId id="43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2C1"/>
    <a:srgbClr val="BFBFBF"/>
    <a:srgbClr val="5A2F7A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7" autoAdjust="0"/>
    <p:restoredTop sz="87309"/>
  </p:normalViewPr>
  <p:slideViewPr>
    <p:cSldViewPr snapToGrid="0" showGuides="1">
      <p:cViewPr varScale="1">
        <p:scale>
          <a:sx n="86" d="100"/>
          <a:sy n="86" d="100"/>
        </p:scale>
        <p:origin x="60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25" d="100"/>
        <a:sy n="2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2314575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89"/>
          <p:cNvSpPr txBox="1"/>
          <p:nvPr/>
        </p:nvSpPr>
        <p:spPr>
          <a:xfrm>
            <a:off x="7031117" y="43125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本科毕业答辩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3479" y="3167390"/>
            <a:ext cx="877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番茄打浆机的设计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0A72C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1330408" y="4919409"/>
            <a:ext cx="7732034" cy="95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机制一班  陈靖宇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指导老师：殷韦韦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2443529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5" y="406928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6"/>
    </mc:Choice>
    <mc:Fallback>
      <p:transition spd="slow" advTm="21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7088" y="230030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38119" y="2479941"/>
            <a:ext cx="246456" cy="2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69453" y="3142629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a typeface="华文楷体" panose="02010600040101010101" pitchFamily="2" charset="-122"/>
              </a:rPr>
              <a:t>结果讨论</a:t>
            </a:r>
            <a:endParaRPr lang="zh-CN" altLang="en-US" sz="20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主要结论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"/>
    </mc:Choice>
    <mc:Fallback>
      <p:transition spd="slow" advTm="12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9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打浆机的结构设计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2080675"/>
            <a:ext cx="5647153" cy="2298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599" y="4963886"/>
            <a:ext cx="7635001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如图所示打浆机的原理简图，打浆机的基本结构主要包括圆筒筛、破碎桨叶、传动部分以及机架。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70848" y="1424882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圆筒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771" y="1537636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0848" y="2351257"/>
            <a:ext cx="82525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圆筒的设计首先考虑的问题是能够满足正常的生产需要，它由不锈钢半圆筒上下焊接而成，采用不锈钢的原因是因为所做的加工为食品加工，必须能够耐腐蚀和防锈，不能因为材料本身而对食品造成污染，它的食品卫生条件较好，且具有一定的耐冲击和耐磨性故选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钢作为圆筒设计的原材料；在靠近滚筒内壁处焊接有带有筛孔的钢制金属网；出料口和进料口，出渣口的设计根据具体的收集装置的位置和实际条件来确定。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破碎桨叶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7" b="9775"/>
          <a:stretch>
            <a:fillRect/>
          </a:stretch>
        </p:blipFill>
        <p:spPr>
          <a:xfrm>
            <a:off x="594599" y="2080675"/>
            <a:ext cx="4143656" cy="22027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30141" y="1833597"/>
            <a:ext cx="3764478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破碎桨叶在整个工作过程中起着初步粉碎番茄的作用，当番茄由进料口进入，经螺旋传输进入滚筒，首先要通过破碎桨叶的破碎作用再进入滚筒打浆。破碎桨叶通过轴套焊接安装在转轴上，一端通过轴肩固定，另一端可通过开口销固定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56623" y="1406716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传动部分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547" y="1502010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30"/>
          <p:cNvSpPr txBox="1"/>
          <p:nvPr/>
        </p:nvSpPr>
        <p:spPr>
          <a:xfrm>
            <a:off x="556624" y="3339651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机架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5547" y="3434945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6624" y="2199740"/>
            <a:ext cx="687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传动采用皮带一级传动，电动机固定在机架底部。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623" y="4155766"/>
            <a:ext cx="700795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机架的设计应该能够较好的使机器稳定工作，不发生强烈的震动；整架采用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HT150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铸造而成。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打浆机的设计参数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3522" y="2080675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0"/>
          <p:cNvSpPr txBox="1"/>
          <p:nvPr/>
        </p:nvSpPr>
        <p:spPr>
          <a:xfrm>
            <a:off x="594599" y="1985381"/>
            <a:ext cx="76584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破碎桨叶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2712426"/>
            <a:ext cx="5257280" cy="3777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9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大带轮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1928049"/>
            <a:ext cx="6425430" cy="4614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小带轮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1961019"/>
            <a:ext cx="6402156" cy="4583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长实心轴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1870011"/>
            <a:ext cx="6482476" cy="4638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装配图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1928049"/>
            <a:ext cx="6438347" cy="4582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7088" y="230030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38119" y="2479941"/>
            <a:ext cx="246456" cy="2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69453" y="3142629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结果讨论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主要结论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"/>
    </mc:Choice>
    <mc:Fallback>
      <p:transition spd="slow" advTm="12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7088" y="230030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38119" y="2479941"/>
            <a:ext cx="246456" cy="2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69453" y="3142629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结果讨论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a typeface="华文楷体" panose="02010600040101010101" pitchFamily="2" charset="-122"/>
              </a:rPr>
              <a:t>主要结论</a:t>
            </a:r>
            <a:endParaRPr lang="zh-CN" altLang="en-US" sz="20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"/>
    </mc:Choice>
    <mc:Fallback>
      <p:transition spd="slow" advTm="12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71801" y="1348087"/>
            <a:ext cx="39987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主要结论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123" y="144338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8201" y="2105025"/>
            <a:ext cx="7985249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论番茄做成何种制品，打浆都是其必不可少的环节，所以发展番茄打浆机是有很大市场的。打浆效率的高低和卫生条件状况将直接影响生产效益，由此可见打浆在整个番茄的加工流程中占有极其重要的作用，本设计是从给定的生产量，结合实际生产条件而设计的，以电动机为原动力，带动主轴转动，原料进入滚筒经过破碎桨叶的破碎和经过棍棒的擦碎作用而达到皮、籽和浆分离的目的。</a:t>
            </a:r>
            <a:r>
              <a:rPr lang="zh-CN" altLang="en-US" sz="20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打浆过程绿色环保，效率高，几乎没有果肉浪费，而且整个打浆过程都是自动化的，具备一定的实用价值和推广价值。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239575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5922980" y="468136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番茄打浆机的设计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41777" y="4449761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7041777" y="361876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0A72C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344461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90"/>
          <p:cNvSpPr txBox="1"/>
          <p:nvPr/>
        </p:nvSpPr>
        <p:spPr>
          <a:xfrm>
            <a:off x="1248193" y="5297903"/>
            <a:ext cx="7732034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机制一班 陈靖宇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" y="230880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8"/>
    </mc:Choice>
    <mc:Fallback>
      <p:transition spd="slow" advTm="371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7088" y="229967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a typeface="华文楷体" panose="02010600040101010101" pitchFamily="2" charset="-122"/>
              </a:rPr>
              <a:t>研究背景</a:t>
            </a:r>
            <a:endParaRPr lang="zh-CN" altLang="en-US" sz="20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69453" y="3142629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结果讨论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主要结论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4136849" y="2460891"/>
            <a:ext cx="246456" cy="246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"/>
    </mc:Choice>
    <mc:Fallback>
      <p:transition spd="slow" advTm="1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524297" y="1329302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番茄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3219" y="1442056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7" y="2032019"/>
            <a:ext cx="4162681" cy="22939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50970" y="2058100"/>
            <a:ext cx="3830411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2019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年，全球番茄总产量为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1.81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亿吨，中国番茄产量占全球番茄总产量的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35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％，是世界上最大的番茄生产国。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0" y="4325938"/>
            <a:ext cx="3998794" cy="22693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4296" y="4622657"/>
            <a:ext cx="4162681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但是番茄的产出是季节性的，在夏季，番茄大量产出，如果短时间内无法充分利用，就会腐烂浪费掉。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09319" y="1788012"/>
            <a:ext cx="4162681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由于番茄含有酸性物质，因此很容易罐装保存，番茄酱、番茄汁、番茄沙司都是很常见的番茄制品。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92" y="1409483"/>
            <a:ext cx="3982811" cy="22329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467" b="83200" l="10000" r="90000">
                        <a14:foregroundMark x1="64933" y1="24533" x2="74667" y2="16800"/>
                        <a14:foregroundMark x1="74667" y1="16800" x2="85600" y2="19467"/>
                        <a14:foregroundMark x1="85600" y1="19467" x2="88400" y2="22667"/>
                        <a14:foregroundMark x1="26000" y1="42133" x2="39333" y2="48000"/>
                        <a14:foregroundMark x1="39333" y1="48000" x2="51200" y2="47067"/>
                        <a14:foregroundMark x1="51200" y1="47067" x2="65067" y2="47467"/>
                        <a14:foregroundMark x1="65067" y1="47467" x2="24400" y2="42800"/>
                        <a14:foregroundMark x1="24400" y1="42800" x2="23867" y2="42400"/>
                        <a14:foregroundMark x1="63333" y1="79467" x2="63867" y2="80533"/>
                        <a14:backgroundMark x1="30667" y1="85200" x2="30267" y2="84267"/>
                        <a14:backgroundMark x1="28533" y1="82667" x2="28133" y2="829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66" b="13177"/>
          <a:stretch>
            <a:fillRect/>
          </a:stretch>
        </p:blipFill>
        <p:spPr>
          <a:xfrm>
            <a:off x="143420" y="3806558"/>
            <a:ext cx="4694477" cy="2670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7769" y="4228786"/>
            <a:ext cx="3982811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当前国内外番茄的打浆方式主要是通过打浆机</a:t>
            </a:r>
            <a:r>
              <a:rPr lang="zh-CN" altLang="en-US" sz="20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zh-CN" altLang="zh-CN" sz="20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打浆，</a:t>
            </a:r>
            <a:r>
              <a:rPr lang="zh-CN" altLang="en-US" sz="20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虽然外形各异，但其原理都是类似的。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21" name="TextBox 30"/>
          <p:cNvSpPr txBox="1"/>
          <p:nvPr/>
        </p:nvSpPr>
        <p:spPr>
          <a:xfrm>
            <a:off x="554133" y="130701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番茄打浆机的原理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3219" y="1442056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9" y="2148634"/>
            <a:ext cx="4563112" cy="18576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00558" y="1968356"/>
            <a:ext cx="3590223" cy="25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它</a:t>
            </a:r>
            <a:r>
              <a:rPr lang="zh-CN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们的原理都是主轴带动叶轮高速旋转，物料被叶轮带动与筛网磨擦挤压，使得番茄的肉、汁与皮、籽分离，肉和汁通过筛网上的小孔，产品由出料口排出，废品由排渣口排出</a:t>
            </a:r>
            <a:r>
              <a:rPr lang="zh-CN" altLang="en-US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9087" y="4676257"/>
            <a:ext cx="5051472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如果是双道打浆或者多道打浆，就是第一道的产品进入第二道继续打浆，以此类推</a:t>
            </a:r>
            <a:r>
              <a:rPr lang="zh-CN" altLang="en-US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CONTENTS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目录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7088" y="230030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研究背景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38119" y="2479941"/>
            <a:ext cx="246456" cy="2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研究内容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结果讨论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主要结论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 flipH="1">
            <a:off x="4188850" y="3132214"/>
            <a:ext cx="246456" cy="246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"/>
    </mc:Choice>
    <mc:Fallback>
      <p:transition spd="slow" advTm="12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60963" y="1348087"/>
            <a:ext cx="39987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设计内容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123" y="1443381"/>
            <a:ext cx="271078" cy="271078"/>
          </a:xfrm>
          <a:prstGeom prst="rect">
            <a:avLst/>
          </a:prstGeom>
          <a:solidFill>
            <a:srgbClr val="0A72C1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8393" y="1871306"/>
            <a:ext cx="7113319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7995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在主要参数确定的情况下，设计选用番茄打浆机的各个部件，选出最佳的方案，并用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CAD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软件画出主要零件图以及最终的装配图。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560963" y="3486084"/>
            <a:ext cx="39987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设计要求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3" y="3581378"/>
            <a:ext cx="271078" cy="271078"/>
          </a:xfrm>
          <a:prstGeom prst="rect">
            <a:avLst/>
          </a:prstGeom>
          <a:solidFill>
            <a:srgbClr val="0A72C1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14"/>
          <p:cNvGraphicFramePr>
            <a:graphicFrameLocks noGrp="1"/>
          </p:cNvGraphicFramePr>
          <p:nvPr/>
        </p:nvGraphicFramePr>
        <p:xfrm>
          <a:off x="751312" y="4212547"/>
          <a:ext cx="54377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866"/>
                <a:gridCol w="271886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要求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生产能力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2.5T/h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轴转速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970r/min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筛孔孔径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0.6mm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工作时间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两班</a:t>
                      </a:r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/8h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寿命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60963" y="1348087"/>
            <a:ext cx="39987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设计的关键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123" y="144338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0963" y="2261281"/>
            <a:ext cx="642455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845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能保证正常的打浆工作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要有合适的螺旋转速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能提高生产效率，降低成本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(4)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操作方便、省力和安全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(5)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有良好的结构工艺性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WPS 演示</Application>
  <PresentationFormat>全屏显示(4:3)</PresentationFormat>
  <Paragraphs>205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华文楷体</vt:lpstr>
      <vt:lpstr>微软雅黑</vt:lpstr>
      <vt:lpstr>Times New Roman</vt:lpstr>
      <vt:lpstr>Calibri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毕导</dc:creator>
  <cp:lastModifiedBy>陈靖宇</cp:lastModifiedBy>
  <cp:revision>1251</cp:revision>
  <dcterms:created xsi:type="dcterms:W3CDTF">2014-08-08T13:32:00Z</dcterms:created>
  <dcterms:modified xsi:type="dcterms:W3CDTF">2021-05-23T08:57:16Z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26EABDD2150F4887A2566A4285E95D66</vt:lpwstr>
  </property>
  <property fmtid="{D5CDD505-2E9C-101B-9397-08002B2CF9AE}" pid="3" name="KSOProductBuildVer">
    <vt:lpwstr>2052-11.1.0.10495</vt:lpwstr>
  </property>
</Properties>
</file>