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93" r:id="rId1"/>
    <p:sldMasterId id="2147484308" r:id="rId2"/>
  </p:sldMasterIdLst>
  <p:notesMasterIdLst>
    <p:notesMasterId r:id="rId8"/>
  </p:notesMasterIdLst>
  <p:sldIdLst>
    <p:sldId id="141168470" r:id="rId3"/>
    <p:sldId id="2783" r:id="rId4"/>
    <p:sldId id="2801" r:id="rId5"/>
    <p:sldId id="2799" r:id="rId6"/>
    <p:sldId id="2800" r:id="rId7"/>
  </p:sldIdLst>
  <p:sldSz cx="12192000" cy="6858000"/>
  <p:notesSz cx="7086600" cy="93726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071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15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226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301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5382" algn="l" defTabSz="91415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2450" algn="l" defTabSz="91415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199520" algn="l" defTabSz="91415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6591" algn="l" defTabSz="91415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1B44A7"/>
    <a:srgbClr val="FF5BD0"/>
    <a:srgbClr val="9D381C"/>
    <a:srgbClr val="B4FFB2"/>
    <a:srgbClr val="00813C"/>
    <a:srgbClr val="EC5798"/>
    <a:srgbClr val="D7FBC8"/>
    <a:srgbClr val="D76F59"/>
    <a:srgbClr val="1DFFBE"/>
    <a:srgbClr val="99FF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954" autoAdjust="0"/>
    <p:restoredTop sz="87726" autoAdjust="0"/>
  </p:normalViewPr>
  <p:slideViewPr>
    <p:cSldViewPr snapToGrid="0">
      <p:cViewPr varScale="1">
        <p:scale>
          <a:sx n="90" d="100"/>
          <a:sy n="90" d="100"/>
        </p:scale>
        <p:origin x="208" y="31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707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2664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0860" cy="468630"/>
          </a:xfrm>
          <a:prstGeom prst="rect">
            <a:avLst/>
          </a:prstGeom>
        </p:spPr>
        <p:txBody>
          <a:bodyPr vert="horz" lIns="94032" tIns="47016" rIns="94032" bIns="47016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14101" y="0"/>
            <a:ext cx="3070860" cy="468630"/>
          </a:xfrm>
          <a:prstGeom prst="rect">
            <a:avLst/>
          </a:prstGeom>
        </p:spPr>
        <p:txBody>
          <a:bodyPr vert="horz" lIns="94032" tIns="47016" rIns="94032" bIns="47016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72C787D-442B-43D8-AD70-00AE06982550}" type="datetimeFigureOut">
              <a:rPr lang="en-US"/>
              <a:pPr>
                <a:defRPr/>
              </a:pPr>
              <a:t>11/13/19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19100" y="703263"/>
            <a:ext cx="6248400" cy="3514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032" tIns="47016" rIns="94032" bIns="47016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8660" y="4451985"/>
            <a:ext cx="5669280" cy="4217670"/>
          </a:xfrm>
          <a:prstGeom prst="rect">
            <a:avLst/>
          </a:prstGeom>
        </p:spPr>
        <p:txBody>
          <a:bodyPr vert="horz" lIns="94032" tIns="47016" rIns="94032" bIns="47016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902343"/>
            <a:ext cx="3070860" cy="468630"/>
          </a:xfrm>
          <a:prstGeom prst="rect">
            <a:avLst/>
          </a:prstGeom>
        </p:spPr>
        <p:txBody>
          <a:bodyPr vert="horz" lIns="94032" tIns="47016" rIns="94032" bIns="47016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14101" y="8902343"/>
            <a:ext cx="3070860" cy="468630"/>
          </a:xfrm>
          <a:prstGeom prst="rect">
            <a:avLst/>
          </a:prstGeom>
        </p:spPr>
        <p:txBody>
          <a:bodyPr vert="horz" wrap="square" lIns="94032" tIns="47016" rIns="94032" bIns="47016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06AAAE1B-F6B9-4FCD-B9AB-4A0AD0AFAC97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140648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071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1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226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301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382" algn="l" defTabSz="91415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450" algn="l" defTabSz="91415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520" algn="l" defTabSz="91415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591" algn="l" defTabSz="91415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Map geographic</a:t>
            </a:r>
          </a:p>
          <a:p>
            <a:r>
              <a:rPr lang="en-US" dirty="0"/>
              <a:t>Multiple ships </a:t>
            </a:r>
          </a:p>
          <a:p>
            <a:r>
              <a:rPr lang="en-US" dirty="0"/>
              <a:t>Ship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E588AFF-6FEE-DA49-9FEF-8507A408CA7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56685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to consider:</a:t>
            </a:r>
          </a:p>
          <a:p>
            <a:r>
              <a:rPr lang="en-US" dirty="0"/>
              <a:t>-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6AAAE1B-F6B9-4FCD-B9AB-4A0AD0AFAC97}" type="slidenum">
              <a:rPr lang="en-US" altLang="en-US" smtClean="0"/>
              <a:pPr>
                <a:defRPr/>
              </a:pPr>
              <a:t>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475455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703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51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5723" indent="0">
              <a:buNone/>
              <a:defRPr sz="1900"/>
            </a:lvl2pPr>
            <a:lvl3pPr marL="911463" indent="0">
              <a:buNone/>
              <a:defRPr sz="1600"/>
            </a:lvl3pPr>
            <a:lvl4pPr marL="1367200" indent="0">
              <a:buNone/>
              <a:defRPr sz="1500"/>
            </a:lvl4pPr>
            <a:lvl5pPr marL="1822930" indent="0">
              <a:buNone/>
              <a:defRPr sz="1500"/>
            </a:lvl5pPr>
            <a:lvl6pPr marL="2278666" indent="0">
              <a:buNone/>
              <a:defRPr sz="1500"/>
            </a:lvl6pPr>
            <a:lvl7pPr marL="2734397" indent="0">
              <a:buNone/>
              <a:defRPr sz="1500"/>
            </a:lvl7pPr>
            <a:lvl8pPr marL="3190119" indent="0">
              <a:buNone/>
              <a:defRPr sz="1500"/>
            </a:lvl8pPr>
            <a:lvl9pPr marL="3645857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839200" y="0"/>
            <a:ext cx="3352800" cy="304800"/>
          </a:xfrm>
          <a:prstGeom prst="rect">
            <a:avLst/>
          </a:prstGeom>
          <a:ln/>
        </p:spPr>
        <p:txBody>
          <a:bodyPr lIns="121797" tIns="60900" rIns="121797" bIns="60900"/>
          <a:lstStyle>
            <a:lvl1pPr>
              <a:defRPr/>
            </a:lvl1pPr>
          </a:lstStyle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dirty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90C1F791-ECB3-43BA-A459-16BED91E0200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5183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8071" y="110069"/>
            <a:ext cx="11239500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81024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9862-13E2-C34D-815E-8545BD36FC59}" type="slidenum">
              <a:rPr lang="en-US" smtClean="0">
                <a:solidFill>
                  <a:srgbClr val="6D7777"/>
                </a:solidFill>
              </a:rPr>
              <a:pPr/>
              <a:t>‹#›</a:t>
            </a:fld>
            <a:endParaRPr lang="en-US" dirty="0">
              <a:solidFill>
                <a:srgbClr val="6D7777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8670" y="2868320"/>
            <a:ext cx="7913511" cy="1235229"/>
          </a:xfrm>
        </p:spPr>
        <p:txBody>
          <a:bodyPr anchor="b" anchorCtr="0">
            <a:noAutofit/>
          </a:bodyPr>
          <a:lstStyle>
            <a:lvl1pPr algn="l">
              <a:lnSpc>
                <a:spcPct val="85000"/>
              </a:lnSpc>
              <a:defRPr sz="4533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8668" y="4126481"/>
            <a:ext cx="7924800" cy="864179"/>
          </a:xfrm>
        </p:spPr>
        <p:txBody>
          <a:bodyPr tIns="0"/>
          <a:lstStyle>
            <a:lvl1pPr marL="0" indent="0" algn="l">
              <a:buNone/>
              <a:defRPr>
                <a:solidFill>
                  <a:schemeClr val="accent6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8" name="Picture 7" descr="title slide-graphic imag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6204" y="0"/>
            <a:ext cx="3997085" cy="6858000"/>
          </a:xfrm>
          <a:prstGeom prst="rect">
            <a:avLst/>
          </a:prstGeom>
        </p:spPr>
      </p:pic>
      <p:pic>
        <p:nvPicPr>
          <p:cNvPr id="9" name="Picture 8" descr="ibm logo-white-rotated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7574" y="206902"/>
            <a:ext cx="327812" cy="83473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8519" y="3870391"/>
            <a:ext cx="3074791" cy="75937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>
                <a:solidFill>
                  <a:srgbClr val="325C8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518" y="1040290"/>
            <a:ext cx="11191615" cy="5142021"/>
          </a:xfrm>
        </p:spPr>
        <p:txBody>
          <a:bodyPr/>
          <a:lstStyle>
            <a:lvl1pPr>
              <a:defRPr>
                <a:solidFill>
                  <a:srgbClr val="595959"/>
                </a:solidFill>
              </a:defRPr>
            </a:lvl1pPr>
            <a:lvl2pPr>
              <a:defRPr>
                <a:solidFill>
                  <a:srgbClr val="595959"/>
                </a:solidFill>
              </a:defRPr>
            </a:lvl2pPr>
            <a:lvl3pPr>
              <a:defRPr>
                <a:solidFill>
                  <a:srgbClr val="595959"/>
                </a:solidFill>
              </a:defRPr>
            </a:lvl3pPr>
            <a:lvl4pPr>
              <a:defRPr>
                <a:solidFill>
                  <a:srgbClr val="595959"/>
                </a:solidFill>
              </a:defRPr>
            </a:lvl4pPr>
            <a:lvl5pPr>
              <a:defRPr>
                <a:solidFill>
                  <a:srgbClr val="595959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9862-13E2-C34D-815E-8545BD36FC59}" type="slidenum">
              <a:rPr lang="en-US" smtClean="0">
                <a:solidFill>
                  <a:srgbClr val="6D7777"/>
                </a:solidFill>
              </a:rPr>
              <a:pPr/>
              <a:t>‹#›</a:t>
            </a:fld>
            <a:endParaRPr lang="en-US" dirty="0">
              <a:solidFill>
                <a:srgbClr val="6D7777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4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667"/>
            </a:lvl1pPr>
            <a:lvl2pPr>
              <a:defRPr sz="2400"/>
            </a:lvl2pPr>
            <a:lvl3pPr>
              <a:defRPr sz="2133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667"/>
            </a:lvl1pPr>
            <a:lvl2pPr>
              <a:defRPr sz="2400"/>
            </a:lvl2pPr>
            <a:lvl3pPr>
              <a:defRPr sz="2133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9862-13E2-C34D-815E-8545BD36FC59}" type="slidenum">
              <a:rPr lang="en-US" smtClean="0">
                <a:solidFill>
                  <a:srgbClr val="6D7777"/>
                </a:solidFill>
              </a:rPr>
              <a:pPr/>
              <a:t>‹#›</a:t>
            </a:fld>
            <a:endParaRPr lang="en-US" dirty="0">
              <a:solidFill>
                <a:srgbClr val="6D7777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5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>
            <a:normAutofit/>
          </a:bodyPr>
          <a:lstStyle>
            <a:lvl1pPr marL="0" indent="0">
              <a:buNone/>
              <a:defRPr sz="2667" b="0">
                <a:solidFill>
                  <a:schemeClr val="accent5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133"/>
            </a:lvl2pPr>
            <a:lvl3pPr>
              <a:defRPr sz="1867"/>
            </a:lvl3pPr>
            <a:lvl4pPr>
              <a:defRPr sz="1867"/>
            </a:lvl4pPr>
            <a:lvl5pPr>
              <a:defRPr sz="1867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2" y="1535113"/>
            <a:ext cx="5389033" cy="639763"/>
          </a:xfrm>
        </p:spPr>
        <p:txBody>
          <a:bodyPr anchor="b">
            <a:normAutofit/>
          </a:bodyPr>
          <a:lstStyle>
            <a:lvl1pPr marL="0" indent="0">
              <a:buNone/>
              <a:defRPr sz="2667" b="0">
                <a:solidFill>
                  <a:srgbClr val="5596E6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2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133"/>
            </a:lvl2pPr>
            <a:lvl3pPr>
              <a:defRPr sz="1867"/>
            </a:lvl3pPr>
            <a:lvl4pPr>
              <a:defRPr sz="1867"/>
            </a:lvl4pPr>
            <a:lvl5pPr>
              <a:defRPr sz="1867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9862-13E2-C34D-815E-8545BD36FC59}" type="slidenum">
              <a:rPr lang="en-US" smtClean="0">
                <a:solidFill>
                  <a:srgbClr val="6D7777"/>
                </a:solidFill>
              </a:rPr>
              <a:pPr/>
              <a:t>‹#›</a:t>
            </a:fld>
            <a:endParaRPr lang="en-US" dirty="0">
              <a:solidFill>
                <a:srgbClr val="6D7777"/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6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9862-13E2-C34D-815E-8545BD36FC59}" type="slidenum">
              <a:rPr lang="en-US" smtClean="0">
                <a:solidFill>
                  <a:srgbClr val="6D7777"/>
                </a:solidFill>
              </a:rPr>
              <a:pPr/>
              <a:t>‹#›</a:t>
            </a:fld>
            <a:endParaRPr lang="en-US" dirty="0">
              <a:solidFill>
                <a:srgbClr val="6D7777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55599" y="1828802"/>
            <a:ext cx="11533632" cy="4499572"/>
          </a:xfrm>
        </p:spPr>
        <p:txBody>
          <a:bodyPr/>
          <a:lstStyle>
            <a:lvl1pPr>
              <a:spcBef>
                <a:spcPts val="1333"/>
              </a:spcBef>
              <a:defRPr/>
            </a:lvl1pPr>
            <a:lvl2pPr>
              <a:spcBef>
                <a:spcPts val="0"/>
              </a:spcBef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7" name="Shape 97"/>
          <p:cNvSpPr>
            <a:spLocks noGrp="1"/>
          </p:cNvSpPr>
          <p:nvPr>
            <p:ph type="body" idx="1"/>
          </p:nvPr>
        </p:nvSpPr>
        <p:spPr>
          <a:xfrm>
            <a:off x="185737" y="1044575"/>
            <a:ext cx="11874501" cy="5132388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98" name="Shape 9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80746833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839200" y="0"/>
            <a:ext cx="3352800" cy="304800"/>
          </a:xfrm>
          <a:prstGeom prst="rect">
            <a:avLst/>
          </a:prstGeom>
          <a:ln/>
        </p:spPr>
        <p:txBody>
          <a:bodyPr lIns="121797" tIns="60900" rIns="121797" bIns="60900"/>
          <a:lstStyle>
            <a:lvl1pPr>
              <a:defRPr/>
            </a:lvl1pPr>
          </a:lstStyle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dirty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3AD35F64-7BFE-4AA6-B41F-771B1133FB22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1246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1" y="1447800"/>
            <a:ext cx="5689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47800"/>
            <a:ext cx="5689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839200" y="0"/>
            <a:ext cx="3352800" cy="304800"/>
          </a:xfrm>
          <a:prstGeom prst="rect">
            <a:avLst/>
          </a:prstGeom>
          <a:ln/>
        </p:spPr>
        <p:txBody>
          <a:bodyPr lIns="121797" tIns="60900" rIns="121797" bIns="60900"/>
          <a:lstStyle>
            <a:lvl1pPr>
              <a:defRPr/>
            </a:lvl1pPr>
          </a:lstStyle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dirty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6E14E4F0-9C75-4532-A9E2-FC7534F7F593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2263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7" y="274639"/>
            <a:ext cx="10972801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8" y="1535117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5723" indent="0">
              <a:buNone/>
              <a:defRPr sz="2000" b="1"/>
            </a:lvl2pPr>
            <a:lvl3pPr marL="911463" indent="0">
              <a:buNone/>
              <a:defRPr sz="1900" b="1"/>
            </a:lvl3pPr>
            <a:lvl4pPr marL="1367200" indent="0">
              <a:buNone/>
              <a:defRPr sz="1600" b="1"/>
            </a:lvl4pPr>
            <a:lvl5pPr marL="1822930" indent="0">
              <a:buNone/>
              <a:defRPr sz="1600" b="1"/>
            </a:lvl5pPr>
            <a:lvl6pPr marL="2278666" indent="0">
              <a:buNone/>
              <a:defRPr sz="1600" b="1"/>
            </a:lvl6pPr>
            <a:lvl7pPr marL="2734397" indent="0">
              <a:buNone/>
              <a:defRPr sz="1600" b="1"/>
            </a:lvl7pPr>
            <a:lvl8pPr marL="3190119" indent="0">
              <a:buNone/>
              <a:defRPr sz="1600" b="1"/>
            </a:lvl8pPr>
            <a:lvl9pPr marL="3645857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8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456" y="1535117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5723" indent="0">
              <a:buNone/>
              <a:defRPr sz="2000" b="1"/>
            </a:lvl2pPr>
            <a:lvl3pPr marL="911463" indent="0">
              <a:buNone/>
              <a:defRPr sz="1900" b="1"/>
            </a:lvl3pPr>
            <a:lvl4pPr marL="1367200" indent="0">
              <a:buNone/>
              <a:defRPr sz="1600" b="1"/>
            </a:lvl4pPr>
            <a:lvl5pPr marL="1822930" indent="0">
              <a:buNone/>
              <a:defRPr sz="1600" b="1"/>
            </a:lvl5pPr>
            <a:lvl6pPr marL="2278666" indent="0">
              <a:buNone/>
              <a:defRPr sz="1600" b="1"/>
            </a:lvl6pPr>
            <a:lvl7pPr marL="2734397" indent="0">
              <a:buNone/>
              <a:defRPr sz="1600" b="1"/>
            </a:lvl7pPr>
            <a:lvl8pPr marL="3190119" indent="0">
              <a:buNone/>
              <a:defRPr sz="1600" b="1"/>
            </a:lvl8pPr>
            <a:lvl9pPr marL="3645857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456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839200" y="0"/>
            <a:ext cx="3352800" cy="304800"/>
          </a:xfrm>
          <a:prstGeom prst="rect">
            <a:avLst/>
          </a:prstGeom>
          <a:ln/>
        </p:spPr>
        <p:txBody>
          <a:bodyPr lIns="121797" tIns="60900" rIns="121797" bIns="60900"/>
          <a:lstStyle>
            <a:lvl1pPr>
              <a:defRPr/>
            </a:lvl1pPr>
          </a:lstStyle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dirty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1F4179A8-4D4E-49FB-B644-5CD4825AC225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4403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839200" y="0"/>
            <a:ext cx="3352800" cy="304800"/>
          </a:xfrm>
          <a:prstGeom prst="rect">
            <a:avLst/>
          </a:prstGeom>
          <a:ln/>
        </p:spPr>
        <p:txBody>
          <a:bodyPr lIns="121797" tIns="60900" rIns="121797" bIns="60900"/>
          <a:lstStyle>
            <a:lvl1pPr>
              <a:defRPr/>
            </a:lvl1pPr>
          </a:lstStyle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dirty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E29CC0C0-E046-4664-B80A-AA818B18C835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4265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839200" y="0"/>
            <a:ext cx="3352800" cy="304800"/>
          </a:xfrm>
          <a:prstGeom prst="rect">
            <a:avLst/>
          </a:prstGeom>
          <a:ln/>
        </p:spPr>
        <p:txBody>
          <a:bodyPr lIns="121797" tIns="60900" rIns="121797" bIns="60900"/>
          <a:lstStyle>
            <a:lvl1pPr>
              <a:defRPr/>
            </a:lvl1pPr>
          </a:lstStyle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dirty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2EA511B6-828F-475A-8F82-6101E4A3C276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1543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11" y="273055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49" y="273102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11" y="1435104"/>
            <a:ext cx="4011084" cy="4691063"/>
          </a:xfrm>
        </p:spPr>
        <p:txBody>
          <a:bodyPr/>
          <a:lstStyle>
            <a:lvl1pPr marL="0" indent="0">
              <a:buNone/>
              <a:defRPr sz="1500"/>
            </a:lvl1pPr>
            <a:lvl2pPr marL="455723" indent="0">
              <a:buNone/>
              <a:defRPr sz="1200"/>
            </a:lvl2pPr>
            <a:lvl3pPr marL="911463" indent="0">
              <a:buNone/>
              <a:defRPr sz="1100"/>
            </a:lvl3pPr>
            <a:lvl4pPr marL="1367200" indent="0">
              <a:buNone/>
              <a:defRPr sz="900"/>
            </a:lvl4pPr>
            <a:lvl5pPr marL="1822930" indent="0">
              <a:buNone/>
              <a:defRPr sz="900"/>
            </a:lvl5pPr>
            <a:lvl6pPr marL="2278666" indent="0">
              <a:buNone/>
              <a:defRPr sz="900"/>
            </a:lvl6pPr>
            <a:lvl7pPr marL="2734397" indent="0">
              <a:buNone/>
              <a:defRPr sz="900"/>
            </a:lvl7pPr>
            <a:lvl8pPr marL="3190119" indent="0">
              <a:buNone/>
              <a:defRPr sz="900"/>
            </a:lvl8pPr>
            <a:lvl9pPr marL="3645857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839200" y="0"/>
            <a:ext cx="3352800" cy="304800"/>
          </a:xfrm>
          <a:prstGeom prst="rect">
            <a:avLst/>
          </a:prstGeom>
          <a:ln/>
        </p:spPr>
        <p:txBody>
          <a:bodyPr lIns="121797" tIns="60900" rIns="121797" bIns="60900"/>
          <a:lstStyle>
            <a:lvl1pPr>
              <a:defRPr/>
            </a:lvl1pPr>
          </a:lstStyle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dirty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2FAA4C17-5FEF-496C-96A5-2C0E8947C3FF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7900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20" y="4800685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20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5723" indent="0">
              <a:buNone/>
              <a:defRPr sz="2800"/>
            </a:lvl2pPr>
            <a:lvl3pPr marL="911463" indent="0">
              <a:buNone/>
              <a:defRPr sz="2400"/>
            </a:lvl3pPr>
            <a:lvl4pPr marL="1367200" indent="0">
              <a:buNone/>
              <a:defRPr sz="2000"/>
            </a:lvl4pPr>
            <a:lvl5pPr marL="1822930" indent="0">
              <a:buNone/>
              <a:defRPr sz="2000"/>
            </a:lvl5pPr>
            <a:lvl6pPr marL="2278666" indent="0">
              <a:buNone/>
              <a:defRPr sz="2000"/>
            </a:lvl6pPr>
            <a:lvl7pPr marL="2734397" indent="0">
              <a:buNone/>
              <a:defRPr sz="2000"/>
            </a:lvl7pPr>
            <a:lvl8pPr marL="3190119" indent="0">
              <a:buNone/>
              <a:defRPr sz="2000"/>
            </a:lvl8pPr>
            <a:lvl9pPr marL="3645857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20" y="5367438"/>
            <a:ext cx="7315200" cy="804863"/>
          </a:xfrm>
        </p:spPr>
        <p:txBody>
          <a:bodyPr/>
          <a:lstStyle>
            <a:lvl1pPr marL="0" indent="0">
              <a:buNone/>
              <a:defRPr sz="1500"/>
            </a:lvl1pPr>
            <a:lvl2pPr marL="455723" indent="0">
              <a:buNone/>
              <a:defRPr sz="1200"/>
            </a:lvl2pPr>
            <a:lvl3pPr marL="911463" indent="0">
              <a:buNone/>
              <a:defRPr sz="1100"/>
            </a:lvl3pPr>
            <a:lvl4pPr marL="1367200" indent="0">
              <a:buNone/>
              <a:defRPr sz="900"/>
            </a:lvl4pPr>
            <a:lvl5pPr marL="1822930" indent="0">
              <a:buNone/>
              <a:defRPr sz="900"/>
            </a:lvl5pPr>
            <a:lvl6pPr marL="2278666" indent="0">
              <a:buNone/>
              <a:defRPr sz="900"/>
            </a:lvl6pPr>
            <a:lvl7pPr marL="2734397" indent="0">
              <a:buNone/>
              <a:defRPr sz="900"/>
            </a:lvl7pPr>
            <a:lvl8pPr marL="3190119" indent="0">
              <a:buNone/>
              <a:defRPr sz="900"/>
            </a:lvl8pPr>
            <a:lvl9pPr marL="3645857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839200" y="0"/>
            <a:ext cx="3352800" cy="304800"/>
          </a:xfrm>
          <a:prstGeom prst="rect">
            <a:avLst/>
          </a:prstGeom>
          <a:ln/>
        </p:spPr>
        <p:txBody>
          <a:bodyPr lIns="121797" tIns="60900" rIns="121797" bIns="60900"/>
          <a:lstStyle>
            <a:lvl1pPr>
              <a:defRPr/>
            </a:lvl1pPr>
          </a:lstStyle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dirty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7ED0A513-BE44-4AAD-9DDD-EFDFFD03D7C9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1903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003F69"/>
              </a:buClr>
              <a:defRPr/>
            </a:lvl1pPr>
            <a:lvl2pPr>
              <a:buClr>
                <a:srgbClr val="993366"/>
              </a:buClr>
              <a:defRPr/>
            </a:lvl2pPr>
            <a:lvl3pPr>
              <a:buClr>
                <a:srgbClr val="003F69"/>
              </a:buClr>
              <a:defRPr/>
            </a:lvl3pPr>
            <a:lvl4pPr>
              <a:buClr>
                <a:srgbClr val="993366"/>
              </a:buClr>
              <a:defRPr/>
            </a:lvl4pPr>
            <a:lvl5pPr>
              <a:buClr>
                <a:srgbClr val="003F69"/>
              </a:buClr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8071" y="110069"/>
            <a:ext cx="11239500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56410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14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8"/>
          <p:cNvSpPr>
            <a:spLocks noGrp="1" noChangeArrowheads="1"/>
          </p:cNvSpPr>
          <p:nvPr>
            <p:ph type="title"/>
          </p:nvPr>
        </p:nvSpPr>
        <p:spPr bwMode="auto">
          <a:xfrm>
            <a:off x="609644" y="381003"/>
            <a:ext cx="10993967" cy="3429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31" name="Rectangle 19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1" y="1447800"/>
            <a:ext cx="115824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529" tIns="60766" rIns="121529" bIns="6076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32" name="Line 20"/>
          <p:cNvSpPr>
            <a:spLocks noChangeShapeType="1"/>
          </p:cNvSpPr>
          <p:nvPr/>
        </p:nvSpPr>
        <p:spPr bwMode="black">
          <a:xfrm>
            <a:off x="1320800" y="6470651"/>
            <a:ext cx="0" cy="192088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1146" tIns="45586" rIns="91146" bIns="45586" anchor="ctr"/>
          <a:lstStyle/>
          <a:p>
            <a:pPr defTabSz="911463" eaLnBrk="1" hangingPunct="1"/>
            <a:endParaRPr lang="en-US" dirty="0">
              <a:solidFill>
                <a:srgbClr val="000000"/>
              </a:solidFill>
              <a:latin typeface="Calibri" pitchFamily="34" charset="0"/>
              <a:ea typeface="MS PGothic" pitchFamily="34" charset="-128"/>
              <a:cs typeface="Arial"/>
              <a:sym typeface="Helvetica" charset="0"/>
            </a:endParaRPr>
          </a:p>
        </p:txBody>
      </p:sp>
      <p:grpSp>
        <p:nvGrpSpPr>
          <p:cNvPr id="5" name="Group 4"/>
          <p:cNvGrpSpPr/>
          <p:nvPr userDrawn="1"/>
        </p:nvGrpSpPr>
        <p:grpSpPr>
          <a:xfrm>
            <a:off x="128936" y="6273479"/>
            <a:ext cx="469134" cy="455271"/>
            <a:chOff x="8131778" y="2255091"/>
            <a:chExt cx="938267" cy="764921"/>
          </a:xfrm>
        </p:grpSpPr>
        <p:sp>
          <p:nvSpPr>
            <p:cNvPr id="6" name="Oval 5"/>
            <p:cNvSpPr/>
            <p:nvPr/>
          </p:nvSpPr>
          <p:spPr>
            <a:xfrm rot="21106030">
              <a:off x="8155645" y="2742219"/>
              <a:ext cx="914400" cy="277793"/>
            </a:xfrm>
            <a:prstGeom prst="ellipse">
              <a:avLst/>
            </a:prstGeom>
            <a:gradFill>
              <a:gsLst>
                <a:gs pos="9000">
                  <a:schemeClr val="accent1">
                    <a:lumMod val="5000"/>
                    <a:lumOff val="95000"/>
                  </a:schemeClr>
                </a:gs>
                <a:gs pos="81000">
                  <a:schemeClr val="accent1">
                    <a:lumMod val="45000"/>
                    <a:lumOff val="55000"/>
                  </a:schemeClr>
                </a:gs>
                <a:gs pos="46000">
                  <a:srgbClr val="9D381C">
                    <a:alpha val="54118"/>
                  </a:srgbClr>
                </a:gs>
                <a:gs pos="100000">
                  <a:srgbClr val="C00000"/>
                </a:gs>
              </a:gsLst>
              <a:lin ang="5400000" scaled="1"/>
            </a:gradFill>
            <a:ln w="12700">
              <a:solidFill>
                <a:srgbClr val="00813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ounded Rectangle 6"/>
            <p:cNvSpPr/>
            <p:nvPr/>
          </p:nvSpPr>
          <p:spPr>
            <a:xfrm rot="21239091">
              <a:off x="8131778" y="2255091"/>
              <a:ext cx="892682" cy="543823"/>
            </a:xfrm>
            <a:prstGeom prst="round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81000">
                  <a:schemeClr val="accent1">
                    <a:lumMod val="45000"/>
                    <a:lumOff val="55000"/>
                  </a:schemeClr>
                </a:gs>
                <a:gs pos="91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 w="53975">
              <a:solidFill>
                <a:srgbClr val="00813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38629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6" r:id="rId1"/>
    <p:sldLayoutId id="2147483995" r:id="rId2"/>
    <p:sldLayoutId id="2147483997" r:id="rId3"/>
    <p:sldLayoutId id="2147483998" r:id="rId4"/>
    <p:sldLayoutId id="2147483999" r:id="rId5"/>
    <p:sldLayoutId id="2147484000" r:id="rId6"/>
    <p:sldLayoutId id="2147484001" r:id="rId7"/>
    <p:sldLayoutId id="2147484002" r:id="rId8"/>
    <p:sldLayoutId id="2147484007" r:id="rId9"/>
    <p:sldLayoutId id="2147484008" r:id="rId10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+mj-lt"/>
          <a:ea typeface="MS PGothic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ea typeface="MS PGothic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ea typeface="MS PGothic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ea typeface="MS PGothic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ea typeface="MS PGothic" pitchFamily="34" charset="-128"/>
          <a:cs typeface="ＭＳ Ｐゴシック" charset="0"/>
        </a:defRPr>
      </a:lvl5pPr>
      <a:lvl6pPr marL="455723" algn="ctr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1463" algn="ctr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67200" algn="ctr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2930" algn="ctr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1810" indent="-34181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MS PGothic" pitchFamily="34" charset="-128"/>
          <a:cs typeface="MS PGothic" pitchFamily="34" charset="-128"/>
        </a:defRPr>
      </a:lvl1pPr>
      <a:lvl2pPr marL="740559" indent="-284845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1139334" indent="-227868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595055" indent="-227868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2050791" indent="-227868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06528" indent="-227868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62255" indent="-227868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17992" indent="-227868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73722" indent="-227868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146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5723" algn="l" defTabSz="91146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1463" algn="l" defTabSz="91146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67200" algn="l" defTabSz="91146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2930" algn="l" defTabSz="91146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78666" algn="l" defTabSz="91146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34397" algn="l" defTabSz="91146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190119" algn="l" defTabSz="91146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45857" algn="l" defTabSz="91146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0788" y="60119"/>
            <a:ext cx="10886813" cy="879207"/>
          </a:xfrm>
          <a:prstGeom prst="rect">
            <a:avLst/>
          </a:prstGeom>
        </p:spPr>
        <p:txBody>
          <a:bodyPr vert="horz" lIns="0" tIns="45720" rIns="91440" bIns="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0790" y="1202336"/>
            <a:ext cx="11191615" cy="5142021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83211" y="6441552"/>
            <a:ext cx="5338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defTabSz="609585" eaLnBrk="1" fontAlgn="auto" hangingPunct="1">
              <a:spcBef>
                <a:spcPts val="0"/>
              </a:spcBef>
              <a:spcAft>
                <a:spcPts val="0"/>
              </a:spcAft>
            </a:pPr>
            <a:fld id="{E9549862-13E2-C34D-815E-8545BD36FC59}" type="slidenum">
              <a:rPr lang="en-US" smtClean="0">
                <a:solidFill>
                  <a:srgbClr val="6D7777"/>
                </a:solidFill>
                <a:latin typeface="Arial"/>
                <a:cs typeface=""/>
              </a:rPr>
              <a:pPr defTabSz="609585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solidFill>
                <a:srgbClr val="6D7777"/>
              </a:solidFill>
              <a:latin typeface="Arial"/>
              <a:cs typeface=""/>
            </a:endParaRPr>
          </a:p>
        </p:txBody>
      </p:sp>
      <p:pic>
        <p:nvPicPr>
          <p:cNvPr id="9" name="Picture 8" descr="Content Slide, graphic far right corner.png"/>
          <p:cNvPicPr>
            <a:picLocks noChangeAspect="1"/>
          </p:cNvPicPr>
          <p:nvPr userDrawn="1"/>
        </p:nvPicPr>
        <p:blipFill>
          <a:blip r:embed="rId10">
            <a:alphaModFix amt="4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0084" y="3"/>
            <a:ext cx="473206" cy="939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015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09" r:id="rId1"/>
    <p:sldLayoutId id="2147484310" r:id="rId2"/>
    <p:sldLayoutId id="2147484311" r:id="rId3"/>
    <p:sldLayoutId id="2147484312" r:id="rId4"/>
    <p:sldLayoutId id="2147484313" r:id="rId5"/>
    <p:sldLayoutId id="2147484314" r:id="rId6"/>
    <p:sldLayoutId id="2147484318" r:id="rId7"/>
    <p:sldLayoutId id="2147484319" r:id="rId8"/>
  </p:sldLayoutIdLst>
  <p:hf hdr="0" ftr="0" dt="0"/>
  <p:txStyles>
    <p:titleStyle>
      <a:lvl1pPr algn="l" defTabSz="609585" rtl="0" eaLnBrk="1" latinLnBrk="0" hangingPunct="1">
        <a:lnSpc>
          <a:spcPct val="85000"/>
        </a:lnSpc>
        <a:spcBef>
          <a:spcPct val="0"/>
        </a:spcBef>
        <a:buNone/>
        <a:defRPr sz="3733" kern="1200">
          <a:solidFill>
            <a:schemeClr val="accent4"/>
          </a:solidFill>
          <a:latin typeface="+mj-lt"/>
          <a:ea typeface="+mj-ea"/>
          <a:cs typeface="+mj-cs"/>
        </a:defRPr>
      </a:lvl1pPr>
    </p:titleStyle>
    <p:bodyStyle>
      <a:lvl1pPr marL="0" indent="0" algn="l" defTabSz="609585" rtl="0" eaLnBrk="1" latinLnBrk="0" hangingPunct="1">
        <a:spcBef>
          <a:spcPts val="800"/>
        </a:spcBef>
        <a:buClr>
          <a:schemeClr val="tx1"/>
        </a:buClr>
        <a:buFontTx/>
        <a:buNone/>
        <a:defRPr sz="2667" kern="1200">
          <a:solidFill>
            <a:srgbClr val="595959"/>
          </a:solidFill>
          <a:latin typeface="+mn-lt"/>
          <a:ea typeface="+mn-ea"/>
          <a:cs typeface="+mn-cs"/>
        </a:defRPr>
      </a:lvl1pPr>
      <a:lvl2pPr marL="531271" indent="-211661" algn="l" defTabSz="609585" rtl="0" eaLnBrk="1" latinLnBrk="0" hangingPunct="1">
        <a:spcBef>
          <a:spcPts val="800"/>
        </a:spcBef>
        <a:buClr>
          <a:schemeClr val="accent5"/>
        </a:buClr>
        <a:buFont typeface="Arial"/>
        <a:buChar char="•"/>
        <a:defRPr sz="2400" kern="1200">
          <a:solidFill>
            <a:srgbClr val="595959"/>
          </a:solidFill>
          <a:latin typeface="+mn-lt"/>
          <a:ea typeface="+mn-ea"/>
          <a:cs typeface="+mn-cs"/>
        </a:defRPr>
      </a:lvl2pPr>
      <a:lvl3pPr marL="791614" indent="-230712" algn="l" defTabSz="609585" rtl="0" eaLnBrk="1" latinLnBrk="0" hangingPunct="1">
        <a:spcBef>
          <a:spcPts val="800"/>
        </a:spcBef>
        <a:buClr>
          <a:schemeClr val="tx1"/>
        </a:buClr>
        <a:buFont typeface="Lucida Grande"/>
        <a:buChar char="–"/>
        <a:defRPr sz="2133" kern="1200">
          <a:solidFill>
            <a:srgbClr val="595959"/>
          </a:solidFill>
          <a:latin typeface="+mn-lt"/>
          <a:ea typeface="+mn-ea"/>
          <a:cs typeface="+mn-cs"/>
        </a:defRPr>
      </a:lvl3pPr>
      <a:lvl4pPr marL="1191654" indent="-400041" algn="l" defTabSz="609585" rtl="0" eaLnBrk="1" latinLnBrk="0" hangingPunct="1">
        <a:spcBef>
          <a:spcPts val="800"/>
        </a:spcBef>
        <a:buClr>
          <a:schemeClr val="tx1"/>
        </a:buClr>
        <a:buFont typeface="Lucida Grande"/>
        <a:buChar char="–"/>
        <a:defRPr sz="1867" kern="1200">
          <a:solidFill>
            <a:srgbClr val="595959"/>
          </a:solidFill>
          <a:latin typeface="+mn-lt"/>
          <a:ea typeface="+mn-ea"/>
          <a:cs typeface="+mn-cs"/>
        </a:defRPr>
      </a:lvl4pPr>
      <a:lvl5pPr marL="1432948" indent="-241294" algn="l" defTabSz="609585" rtl="0" eaLnBrk="1" latinLnBrk="0" hangingPunct="1">
        <a:spcBef>
          <a:spcPts val="800"/>
        </a:spcBef>
        <a:buClr>
          <a:schemeClr val="tx1"/>
        </a:buClr>
        <a:buFont typeface="Lucida Grande"/>
        <a:buChar char="–"/>
        <a:defRPr sz="1867" kern="1200">
          <a:solidFill>
            <a:srgbClr val="595959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tiff"/><Relationship Id="rId3" Type="http://schemas.microsoft.com/office/2007/relationships/hdphoto" Target="../media/hdphoto1.wdp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5.png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10" Type="http://schemas.openxmlformats.org/officeDocument/2006/relationships/image" Target="../media/image24.tiff"/><Relationship Id="rId4" Type="http://schemas.microsoft.com/office/2007/relationships/hdphoto" Target="../media/hdphoto1.wdp"/><Relationship Id="rId9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49">
            <a:extLst>
              <a:ext uri="{FF2B5EF4-FFF2-40B4-BE49-F238E27FC236}">
                <a16:creationId xmlns:a16="http://schemas.microsoft.com/office/drawing/2014/main" id="{4171BD1A-6AB6-324D-B1FC-E53A70DEE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788" y="60120"/>
            <a:ext cx="10886813" cy="611466"/>
          </a:xfrm>
        </p:spPr>
        <p:txBody>
          <a:bodyPr/>
          <a:lstStyle/>
          <a:p>
            <a:r>
              <a:rPr lang="en-US" dirty="0"/>
              <a:t>Architecture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122535-E70B-8D48-8C0D-2F51DDAEF4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A158888-7CA9-084D-A641-EC66ACF9DB3C}" type="slidenum">
              <a:rPr lang="en-US" smtClean="0">
                <a:solidFill>
                  <a:srgbClr val="5AAAFA"/>
                </a:solidFill>
              </a:rPr>
              <a:pPr/>
              <a:t>1</a:t>
            </a:fld>
            <a:endParaRPr lang="en-US">
              <a:solidFill>
                <a:srgbClr val="5AAAFA"/>
              </a:solidFill>
            </a:endParaRP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EA454C83-24A9-2C4B-92A5-7A25E6959B21}"/>
              </a:ext>
            </a:extLst>
          </p:cNvPr>
          <p:cNvSpPr/>
          <p:nvPr/>
        </p:nvSpPr>
        <p:spPr bwMode="auto">
          <a:xfrm>
            <a:off x="4610706" y="2486397"/>
            <a:ext cx="245561" cy="731512"/>
          </a:xfrm>
          <a:prstGeom prst="roundRect">
            <a:avLst/>
          </a:prstGeom>
          <a:solidFill>
            <a:srgbClr val="959F9F"/>
          </a:solidFill>
          <a:ln w="9525" cap="flat" cmpd="sng" algn="ctr">
            <a:solidFill>
              <a:srgbClr val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40" eaLnBrk="1" hangingPunct="1">
              <a:lnSpc>
                <a:spcPct val="90000"/>
              </a:lnSpc>
              <a:defRPr/>
            </a:pPr>
            <a:r>
              <a:rPr lang="en-US" sz="1200" kern="0" dirty="0">
                <a:solidFill>
                  <a:srgbClr val="FFFFFF"/>
                </a:solidFill>
                <a:latin typeface="Arial"/>
                <a:cs typeface="+mn-cs"/>
              </a:rPr>
              <a:t>0</a:t>
            </a:r>
            <a:endParaRPr lang="en-US" sz="667" kern="0" dirty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24D77671-ED56-8343-AF38-056A04B7E03C}"/>
              </a:ext>
            </a:extLst>
          </p:cNvPr>
          <p:cNvSpPr/>
          <p:nvPr/>
        </p:nvSpPr>
        <p:spPr bwMode="auto">
          <a:xfrm>
            <a:off x="4854544" y="2486397"/>
            <a:ext cx="245561" cy="731512"/>
          </a:xfrm>
          <a:prstGeom prst="roundRect">
            <a:avLst/>
          </a:prstGeom>
          <a:solidFill>
            <a:srgbClr val="959F9F"/>
          </a:solidFill>
          <a:ln w="9525" cap="flat" cmpd="sng" algn="ctr">
            <a:solidFill>
              <a:srgbClr val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40" eaLnBrk="1" hangingPunct="1">
              <a:lnSpc>
                <a:spcPct val="90000"/>
              </a:lnSpc>
              <a:defRPr/>
            </a:pPr>
            <a:r>
              <a:rPr lang="en-US" sz="1200" kern="0" dirty="0">
                <a:solidFill>
                  <a:srgbClr val="FFFFFF"/>
                </a:solidFill>
                <a:latin typeface="Arial"/>
                <a:cs typeface="+mn-cs"/>
              </a:rPr>
              <a:t>1</a:t>
            </a:r>
            <a:endParaRPr lang="en-US" sz="667" kern="0" dirty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42A3098E-C9D6-F841-BCE9-003FFDD268C5}"/>
              </a:ext>
            </a:extLst>
          </p:cNvPr>
          <p:cNvSpPr/>
          <p:nvPr/>
        </p:nvSpPr>
        <p:spPr bwMode="auto">
          <a:xfrm>
            <a:off x="5100105" y="2486397"/>
            <a:ext cx="245561" cy="731512"/>
          </a:xfrm>
          <a:prstGeom prst="roundRect">
            <a:avLst/>
          </a:prstGeom>
          <a:solidFill>
            <a:srgbClr val="959F9F"/>
          </a:solidFill>
          <a:ln w="9525" cap="flat" cmpd="sng" algn="ctr">
            <a:solidFill>
              <a:srgbClr val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40" eaLnBrk="1" hangingPunct="1">
              <a:lnSpc>
                <a:spcPct val="90000"/>
              </a:lnSpc>
              <a:defRPr/>
            </a:pPr>
            <a:r>
              <a:rPr lang="en-US" sz="1200" kern="0" dirty="0">
                <a:solidFill>
                  <a:srgbClr val="FFFFFF"/>
                </a:solidFill>
                <a:latin typeface="Arial"/>
                <a:cs typeface="+mn-cs"/>
              </a:rPr>
              <a:t>2</a:t>
            </a:r>
            <a:endParaRPr lang="en-US" sz="667" kern="0" dirty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4F4DADE3-A431-4646-82AB-59EADE5ADAAA}"/>
              </a:ext>
            </a:extLst>
          </p:cNvPr>
          <p:cNvSpPr/>
          <p:nvPr/>
        </p:nvSpPr>
        <p:spPr bwMode="auto">
          <a:xfrm>
            <a:off x="5343942" y="2486397"/>
            <a:ext cx="245561" cy="731512"/>
          </a:xfrm>
          <a:prstGeom prst="roundRect">
            <a:avLst/>
          </a:prstGeom>
          <a:solidFill>
            <a:srgbClr val="959F9F"/>
          </a:solidFill>
          <a:ln w="9525" cap="flat" cmpd="sng" algn="ctr">
            <a:solidFill>
              <a:srgbClr val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40" eaLnBrk="1" hangingPunct="1">
              <a:lnSpc>
                <a:spcPct val="90000"/>
              </a:lnSpc>
              <a:defRPr/>
            </a:pPr>
            <a:r>
              <a:rPr lang="en-US" sz="1200" kern="0" dirty="0">
                <a:solidFill>
                  <a:srgbClr val="FFFFFF"/>
                </a:solidFill>
                <a:latin typeface="Arial"/>
                <a:cs typeface="+mn-cs"/>
              </a:rPr>
              <a:t>3</a:t>
            </a:r>
            <a:endParaRPr lang="en-US" sz="667" kern="0" dirty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BC1D0B24-7F33-D74C-B554-A2AE503F1679}"/>
              </a:ext>
            </a:extLst>
          </p:cNvPr>
          <p:cNvSpPr/>
          <p:nvPr/>
        </p:nvSpPr>
        <p:spPr bwMode="auto">
          <a:xfrm>
            <a:off x="5589504" y="2486397"/>
            <a:ext cx="245561" cy="731512"/>
          </a:xfrm>
          <a:prstGeom prst="roundRect">
            <a:avLst/>
          </a:prstGeom>
          <a:solidFill>
            <a:srgbClr val="959F9F"/>
          </a:solidFill>
          <a:ln w="9525" cap="flat" cmpd="sng" algn="ctr">
            <a:solidFill>
              <a:srgbClr val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40" eaLnBrk="1" hangingPunct="1">
              <a:lnSpc>
                <a:spcPct val="90000"/>
              </a:lnSpc>
              <a:defRPr/>
            </a:pPr>
            <a:r>
              <a:rPr lang="en-US" sz="1200" kern="0" dirty="0">
                <a:solidFill>
                  <a:srgbClr val="FFFFFF"/>
                </a:solidFill>
                <a:latin typeface="Arial"/>
                <a:cs typeface="+mn-cs"/>
              </a:rPr>
              <a:t>4</a:t>
            </a:r>
            <a:endParaRPr lang="en-US" sz="667" kern="0" dirty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59" name="AutoShape 4">
            <a:extLst>
              <a:ext uri="{FF2B5EF4-FFF2-40B4-BE49-F238E27FC236}">
                <a16:creationId xmlns:a16="http://schemas.microsoft.com/office/drawing/2014/main" id="{4EA86A7E-E917-5D44-94A6-A46E07359E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3514" y="2194100"/>
            <a:ext cx="3797333" cy="1528080"/>
          </a:xfrm>
          <a:prstGeom prst="roundRect">
            <a:avLst>
              <a:gd name="adj" fmla="val 7117"/>
            </a:avLst>
          </a:prstGeom>
          <a:noFill/>
          <a:ln w="12700">
            <a:solidFill>
              <a:srgbClr val="5596E6">
                <a:lumMod val="50000"/>
              </a:srgbClr>
            </a:solidFill>
            <a:prstDash val="dash"/>
            <a:round/>
            <a:headEnd/>
            <a:tailEnd/>
          </a:ln>
        </p:spPr>
        <p:txBody>
          <a:bodyPr lIns="0" tIns="0" rIns="0" bIns="0" anchor="t" anchorCtr="1"/>
          <a:lstStyle/>
          <a:p>
            <a:pPr defTabSz="1219170">
              <a:defRPr/>
            </a:pPr>
            <a:r>
              <a:rPr lang="en-US" sz="1333" kern="0" dirty="0">
                <a:solidFill>
                  <a:srgbClr val="C8D2D2">
                    <a:lumMod val="25000"/>
                  </a:srgbClr>
                </a:solidFill>
              </a:rPr>
              <a:t>Data in motion</a:t>
            </a:r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C6175990-CEAD-2846-9C27-E321BF096D4D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5173" y="3217910"/>
            <a:ext cx="959343" cy="50427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AAC289A-50FD-A648-8460-432305732D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V="1">
            <a:off x="147562" y="1954047"/>
            <a:ext cx="1344689" cy="880532"/>
          </a:xfrm>
          <a:prstGeom prst="rect">
            <a:avLst/>
          </a:prstGeom>
        </p:spPr>
      </p:pic>
      <p:sp>
        <p:nvSpPr>
          <p:cNvPr id="62" name="AutoShape 4">
            <a:extLst>
              <a:ext uri="{FF2B5EF4-FFF2-40B4-BE49-F238E27FC236}">
                <a16:creationId xmlns:a16="http://schemas.microsoft.com/office/drawing/2014/main" id="{196F33E4-D05E-7242-BE40-8E0BBCCB8A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0534" y="1339793"/>
            <a:ext cx="1802485" cy="2388908"/>
          </a:xfrm>
          <a:prstGeom prst="roundRect">
            <a:avLst>
              <a:gd name="adj" fmla="val 7117"/>
            </a:avLst>
          </a:prstGeom>
          <a:noFill/>
          <a:ln w="12700">
            <a:solidFill>
              <a:srgbClr val="5596E6">
                <a:lumMod val="50000"/>
              </a:srgbClr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33" kern="0" dirty="0">
                <a:solidFill>
                  <a:srgbClr val="6D7777"/>
                </a:solidFill>
              </a:rPr>
              <a:t>Data Ingestion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C66036-FCD3-3942-85AB-F72CD4D9AB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10019" y="1516994"/>
            <a:ext cx="972008" cy="414951"/>
          </a:xfrm>
          <a:prstGeom prst="rect">
            <a:avLst/>
          </a:prstGeom>
        </p:spPr>
      </p:pic>
      <p:sp>
        <p:nvSpPr>
          <p:cNvPr id="63" name="AutoShape 4">
            <a:extLst>
              <a:ext uri="{FF2B5EF4-FFF2-40B4-BE49-F238E27FC236}">
                <a16:creationId xmlns:a16="http://schemas.microsoft.com/office/drawing/2014/main" id="{1BF6D320-8D94-0743-8EAC-B55EE2646C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3515" y="1002437"/>
            <a:ext cx="5708237" cy="1029112"/>
          </a:xfrm>
          <a:prstGeom prst="roundRect">
            <a:avLst>
              <a:gd name="adj" fmla="val 7117"/>
            </a:avLst>
          </a:prstGeom>
          <a:noFill/>
          <a:ln w="12700">
            <a:solidFill>
              <a:srgbClr val="5596E6">
                <a:lumMod val="50000"/>
              </a:srgbClr>
            </a:solidFill>
            <a:prstDash val="dash"/>
            <a:round/>
            <a:headEnd/>
            <a:tailEnd/>
          </a:ln>
        </p:spPr>
        <p:txBody>
          <a:bodyPr lIns="0" tIns="0" rIns="0" bIns="0" anchor="t" anchorCtr="1"/>
          <a:lstStyle/>
          <a:p>
            <a:pPr algn="ctr"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33" kern="0" dirty="0">
                <a:solidFill>
                  <a:srgbClr val="6D7777"/>
                </a:solidFill>
              </a:rPr>
              <a:t>Cloud native app</a:t>
            </a:r>
          </a:p>
        </p:txBody>
      </p:sp>
      <p:pic>
        <p:nvPicPr>
          <p:cNvPr id="64" name="Picture 63">
            <a:extLst>
              <a:ext uri="{FF2B5EF4-FFF2-40B4-BE49-F238E27FC236}">
                <a16:creationId xmlns:a16="http://schemas.microsoft.com/office/drawing/2014/main" id="{47505092-40FB-E644-A108-8B2B169883D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22139" y="4525789"/>
            <a:ext cx="1010735" cy="680699"/>
          </a:xfrm>
          <a:prstGeom prst="rect">
            <a:avLst/>
          </a:prstGeom>
        </p:spPr>
      </p:pic>
      <p:sp>
        <p:nvSpPr>
          <p:cNvPr id="65" name="AutoShape 4">
            <a:extLst>
              <a:ext uri="{FF2B5EF4-FFF2-40B4-BE49-F238E27FC236}">
                <a16:creationId xmlns:a16="http://schemas.microsoft.com/office/drawing/2014/main" id="{8B9564C6-7591-194F-9D82-73D1CD4C8E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2252" y="4122171"/>
            <a:ext cx="3939064" cy="1528080"/>
          </a:xfrm>
          <a:prstGeom prst="roundRect">
            <a:avLst>
              <a:gd name="adj" fmla="val 7117"/>
            </a:avLst>
          </a:prstGeom>
          <a:noFill/>
          <a:ln w="12700">
            <a:solidFill>
              <a:srgbClr val="5596E6">
                <a:lumMod val="50000"/>
              </a:srgbClr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33" kern="0" dirty="0">
                <a:solidFill>
                  <a:srgbClr val="6D7777"/>
                </a:solidFill>
              </a:rPr>
              <a:t>Data Storage</a:t>
            </a:r>
          </a:p>
        </p:txBody>
      </p:sp>
      <p:pic>
        <p:nvPicPr>
          <p:cNvPr id="66" name="Picture 65">
            <a:extLst>
              <a:ext uri="{FF2B5EF4-FFF2-40B4-BE49-F238E27FC236}">
                <a16:creationId xmlns:a16="http://schemas.microsoft.com/office/drawing/2014/main" id="{3CA07DBE-BDD3-C24A-A3F8-B1E3ABD1C59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81001" y="4525789"/>
            <a:ext cx="638156" cy="680700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E0BF93D0-8240-DB49-9F4D-D53FD2C176D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785928" y="1851441"/>
            <a:ext cx="280628" cy="256574"/>
          </a:xfrm>
          <a:prstGeom prst="rect">
            <a:avLst/>
          </a:prstGeom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D6B3D9C8-1904-CE4A-AEFF-6AE8B052C963}"/>
              </a:ext>
            </a:extLst>
          </p:cNvPr>
          <p:cNvSpPr/>
          <p:nvPr/>
        </p:nvSpPr>
        <p:spPr>
          <a:xfrm>
            <a:off x="4535295" y="1316669"/>
            <a:ext cx="1176988" cy="49391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067" dirty="0">
                <a:solidFill>
                  <a:schemeClr val="accent1">
                    <a:lumMod val="50000"/>
                  </a:schemeClr>
                </a:solidFill>
                <a:latin typeface="Arial"/>
              </a:rPr>
              <a:t>Event driven microservice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AA8279B6-9CF6-0645-90C0-C115C7C3FB24}"/>
              </a:ext>
            </a:extLst>
          </p:cNvPr>
          <p:cNvSpPr/>
          <p:nvPr/>
        </p:nvSpPr>
        <p:spPr>
          <a:xfrm>
            <a:off x="5841891" y="1315474"/>
            <a:ext cx="1176988" cy="49391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067" dirty="0">
                <a:solidFill>
                  <a:schemeClr val="accent1">
                    <a:lumMod val="50000"/>
                  </a:schemeClr>
                </a:solidFill>
                <a:latin typeface="Arial"/>
              </a:rPr>
              <a:t>Event driven microservice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39D90F7-7DDF-F24C-88BB-EFEF020DDDE5}"/>
              </a:ext>
            </a:extLst>
          </p:cNvPr>
          <p:cNvSpPr txBox="1"/>
          <p:nvPr/>
        </p:nvSpPr>
        <p:spPr>
          <a:xfrm>
            <a:off x="930245" y="2834579"/>
            <a:ext cx="630301" cy="9128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33" dirty="0"/>
              <a:t>mqtt</a:t>
            </a:r>
          </a:p>
          <a:p>
            <a:endParaRPr lang="en-US" sz="1333" dirty="0"/>
          </a:p>
          <a:p>
            <a:endParaRPr lang="en-US" sz="1333" dirty="0"/>
          </a:p>
          <a:p>
            <a:r>
              <a:rPr lang="en-US" sz="1333" dirty="0"/>
              <a:t>HTTP</a:t>
            </a:r>
          </a:p>
        </p:txBody>
      </p:sp>
      <p:sp>
        <p:nvSpPr>
          <p:cNvPr id="115" name="AutoShape 4">
            <a:extLst>
              <a:ext uri="{FF2B5EF4-FFF2-40B4-BE49-F238E27FC236}">
                <a16:creationId xmlns:a16="http://schemas.microsoft.com/office/drawing/2014/main" id="{A2E1EFDC-AD13-2C4F-9804-AC120BA009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3641" y="4122171"/>
            <a:ext cx="3147083" cy="1054855"/>
          </a:xfrm>
          <a:prstGeom prst="roundRect">
            <a:avLst>
              <a:gd name="adj" fmla="val 7117"/>
            </a:avLst>
          </a:prstGeom>
          <a:noFill/>
          <a:ln w="12700">
            <a:solidFill>
              <a:srgbClr val="5596E6">
                <a:lumMod val="50000"/>
              </a:srgbClr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33" kern="0" dirty="0">
                <a:solidFill>
                  <a:srgbClr val="6D7777"/>
                </a:solidFill>
              </a:rPr>
              <a:t>Real Time Analytics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8AA28AB6-4FB2-3342-8CF4-E5ECFD241CCB}"/>
              </a:ext>
            </a:extLst>
          </p:cNvPr>
          <p:cNvSpPr/>
          <p:nvPr/>
        </p:nvSpPr>
        <p:spPr>
          <a:xfrm>
            <a:off x="6017049" y="4206045"/>
            <a:ext cx="838284" cy="59001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067" dirty="0">
                <a:solidFill>
                  <a:schemeClr val="accent1">
                    <a:lumMod val="50000"/>
                  </a:schemeClr>
                </a:solidFill>
                <a:latin typeface="Arial"/>
              </a:rPr>
              <a:t>Streams Analytics</a:t>
            </a:r>
          </a:p>
        </p:txBody>
      </p:sp>
      <p:pic>
        <p:nvPicPr>
          <p:cNvPr id="119" name="Picture 118">
            <a:extLst>
              <a:ext uri="{FF2B5EF4-FFF2-40B4-BE49-F238E27FC236}">
                <a16:creationId xmlns:a16="http://schemas.microsoft.com/office/drawing/2014/main" id="{D342D164-F14E-4A43-AB48-F0C2C7C75DA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25738" y="3267985"/>
            <a:ext cx="406593" cy="406593"/>
          </a:xfrm>
          <a:prstGeom prst="rect">
            <a:avLst/>
          </a:prstGeom>
        </p:spPr>
      </p:pic>
      <p:sp>
        <p:nvSpPr>
          <p:cNvPr id="121" name="Rectangle 120">
            <a:extLst>
              <a:ext uri="{FF2B5EF4-FFF2-40B4-BE49-F238E27FC236}">
                <a16:creationId xmlns:a16="http://schemas.microsoft.com/office/drawing/2014/main" id="{73F0B82F-4DE6-CF46-A3FF-C33341CFD4E4}"/>
              </a:ext>
            </a:extLst>
          </p:cNvPr>
          <p:cNvSpPr/>
          <p:nvPr/>
        </p:nvSpPr>
        <p:spPr>
          <a:xfrm>
            <a:off x="7020727" y="4218047"/>
            <a:ext cx="838284" cy="57801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067" dirty="0">
                <a:solidFill>
                  <a:schemeClr val="accent1">
                    <a:lumMod val="50000"/>
                  </a:schemeClr>
                </a:solidFill>
                <a:latin typeface="Arial"/>
              </a:rPr>
              <a:t>Kafka Streams </a:t>
            </a:r>
          </a:p>
        </p:txBody>
      </p:sp>
      <p:pic>
        <p:nvPicPr>
          <p:cNvPr id="122" name="Picture 121">
            <a:extLst>
              <a:ext uri="{FF2B5EF4-FFF2-40B4-BE49-F238E27FC236}">
                <a16:creationId xmlns:a16="http://schemas.microsoft.com/office/drawing/2014/main" id="{0560CD65-462B-9945-832B-18BD5B109A4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916439" y="5779886"/>
            <a:ext cx="652831" cy="782437"/>
          </a:xfrm>
          <a:prstGeom prst="rect">
            <a:avLst/>
          </a:prstGeom>
        </p:spPr>
      </p:pic>
      <p:sp>
        <p:nvSpPr>
          <p:cNvPr id="123" name="AutoShape 4">
            <a:extLst>
              <a:ext uri="{FF2B5EF4-FFF2-40B4-BE49-F238E27FC236}">
                <a16:creationId xmlns:a16="http://schemas.microsoft.com/office/drawing/2014/main" id="{EB781215-3016-E14A-938D-6F3EBE1F28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9503" y="5604017"/>
            <a:ext cx="3383303" cy="1029112"/>
          </a:xfrm>
          <a:prstGeom prst="roundRect">
            <a:avLst>
              <a:gd name="adj" fmla="val 7117"/>
            </a:avLst>
          </a:prstGeom>
          <a:noFill/>
          <a:ln w="12700">
            <a:solidFill>
              <a:srgbClr val="5596E6">
                <a:lumMod val="50000"/>
              </a:srgbClr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33" kern="0" dirty="0">
                <a:solidFill>
                  <a:srgbClr val="6D7777"/>
                </a:solidFill>
              </a:rPr>
              <a:t>Data Science </a:t>
            </a:r>
          </a:p>
        </p:txBody>
      </p:sp>
      <p:pic>
        <p:nvPicPr>
          <p:cNvPr id="124" name="Picture 123">
            <a:extLst>
              <a:ext uri="{FF2B5EF4-FFF2-40B4-BE49-F238E27FC236}">
                <a16:creationId xmlns:a16="http://schemas.microsoft.com/office/drawing/2014/main" id="{201A5859-5801-514B-AA6C-CF651B3B957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32394" y="6463966"/>
            <a:ext cx="306393" cy="280131"/>
          </a:xfrm>
          <a:prstGeom prst="rect">
            <a:avLst/>
          </a:prstGeom>
        </p:spPr>
      </p:pic>
      <p:pic>
        <p:nvPicPr>
          <p:cNvPr id="125" name="Picture 124">
            <a:extLst>
              <a:ext uri="{FF2B5EF4-FFF2-40B4-BE49-F238E27FC236}">
                <a16:creationId xmlns:a16="http://schemas.microsoft.com/office/drawing/2014/main" id="{0199B284-11B9-1D4A-AAC6-BF2A9A41169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551255" y="4831243"/>
            <a:ext cx="1195616" cy="334367"/>
          </a:xfrm>
          <a:prstGeom prst="rect">
            <a:avLst/>
          </a:prstGeom>
        </p:spPr>
      </p:pic>
      <p:cxnSp>
        <p:nvCxnSpPr>
          <p:cNvPr id="127" name="Elbow Connector 126">
            <a:extLst>
              <a:ext uri="{FF2B5EF4-FFF2-40B4-BE49-F238E27FC236}">
                <a16:creationId xmlns:a16="http://schemas.microsoft.com/office/drawing/2014/main" id="{E149525F-E3DD-474F-BD8E-AF581C16EEC8}"/>
              </a:ext>
            </a:extLst>
          </p:cNvPr>
          <p:cNvCxnSpPr>
            <a:cxnSpLocks/>
            <a:stCxn id="3" idx="0"/>
            <a:endCxn id="62" idx="1"/>
          </p:cNvCxnSpPr>
          <p:nvPr/>
        </p:nvCxnSpPr>
        <p:spPr>
          <a:xfrm rot="5400000" flipH="1" flipV="1">
            <a:off x="1245054" y="2109100"/>
            <a:ext cx="300332" cy="1150627"/>
          </a:xfrm>
          <a:prstGeom prst="bentConnector4">
            <a:avLst>
              <a:gd name="adj1" fmla="val -101488"/>
              <a:gd name="adj2" fmla="val 79216"/>
            </a:avLst>
          </a:prstGeom>
          <a:ln w="12700">
            <a:solidFill>
              <a:srgbClr val="7030A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Elbow Connector 128">
            <a:extLst>
              <a:ext uri="{FF2B5EF4-FFF2-40B4-BE49-F238E27FC236}">
                <a16:creationId xmlns:a16="http://schemas.microsoft.com/office/drawing/2014/main" id="{8E1E614F-9E78-BD47-8663-28C081F1F9BF}"/>
              </a:ext>
            </a:extLst>
          </p:cNvPr>
          <p:cNvCxnSpPr>
            <a:cxnSpLocks/>
            <a:stCxn id="62" idx="3"/>
            <a:endCxn id="51" idx="1"/>
          </p:cNvCxnSpPr>
          <p:nvPr/>
        </p:nvCxnSpPr>
        <p:spPr>
          <a:xfrm>
            <a:off x="3773019" y="2534247"/>
            <a:ext cx="837687" cy="317907"/>
          </a:xfrm>
          <a:prstGeom prst="bentConnector3">
            <a:avLst>
              <a:gd name="adj1" fmla="val 50000"/>
            </a:avLst>
          </a:prstGeom>
          <a:ln w="12700">
            <a:solidFill>
              <a:srgbClr val="7030A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Elbow Connector 131">
            <a:extLst>
              <a:ext uri="{FF2B5EF4-FFF2-40B4-BE49-F238E27FC236}">
                <a16:creationId xmlns:a16="http://schemas.microsoft.com/office/drawing/2014/main" id="{3EB43BA6-94C8-A34E-85BD-0C7FC7A2CCC5}"/>
              </a:ext>
            </a:extLst>
          </p:cNvPr>
          <p:cNvCxnSpPr>
            <a:cxnSpLocks/>
            <a:stCxn id="62" idx="2"/>
            <a:endCxn id="65" idx="0"/>
          </p:cNvCxnSpPr>
          <p:nvPr/>
        </p:nvCxnSpPr>
        <p:spPr>
          <a:xfrm rot="16200000" flipH="1">
            <a:off x="2970046" y="3630431"/>
            <a:ext cx="393471" cy="590008"/>
          </a:xfrm>
          <a:prstGeom prst="bentConnector3">
            <a:avLst>
              <a:gd name="adj1" fmla="val 50000"/>
            </a:avLst>
          </a:prstGeom>
          <a:ln w="12700">
            <a:solidFill>
              <a:srgbClr val="7030A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Elbow Connector 134">
            <a:extLst>
              <a:ext uri="{FF2B5EF4-FFF2-40B4-BE49-F238E27FC236}">
                <a16:creationId xmlns:a16="http://schemas.microsoft.com/office/drawing/2014/main" id="{B5A95B80-FD67-2B46-8D80-483D21707B41}"/>
              </a:ext>
            </a:extLst>
          </p:cNvPr>
          <p:cNvCxnSpPr>
            <a:cxnSpLocks/>
            <a:stCxn id="54" idx="2"/>
            <a:endCxn id="115" idx="0"/>
          </p:cNvCxnSpPr>
          <p:nvPr/>
        </p:nvCxnSpPr>
        <p:spPr>
          <a:xfrm rot="16200000" flipH="1">
            <a:off x="6019822" y="2664810"/>
            <a:ext cx="904262" cy="2010460"/>
          </a:xfrm>
          <a:prstGeom prst="bentConnector3">
            <a:avLst>
              <a:gd name="adj1" fmla="val 50000"/>
            </a:avLst>
          </a:prstGeom>
          <a:ln w="12700">
            <a:solidFill>
              <a:srgbClr val="7030A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Elbow Connector 137">
            <a:extLst>
              <a:ext uri="{FF2B5EF4-FFF2-40B4-BE49-F238E27FC236}">
                <a16:creationId xmlns:a16="http://schemas.microsoft.com/office/drawing/2014/main" id="{9246E1C9-9A03-2E4A-ACC3-E6881D96158B}"/>
              </a:ext>
            </a:extLst>
          </p:cNvPr>
          <p:cNvCxnSpPr>
            <a:cxnSpLocks/>
            <a:stCxn id="55" idx="0"/>
            <a:endCxn id="63" idx="2"/>
          </p:cNvCxnSpPr>
          <p:nvPr/>
        </p:nvCxnSpPr>
        <p:spPr>
          <a:xfrm rot="5400000" flipH="1" flipV="1">
            <a:off x="6202535" y="1541299"/>
            <a:ext cx="454848" cy="1435349"/>
          </a:xfrm>
          <a:prstGeom prst="bentConnector3">
            <a:avLst>
              <a:gd name="adj1" fmla="val 50000"/>
            </a:avLst>
          </a:prstGeom>
          <a:ln w="12700">
            <a:solidFill>
              <a:srgbClr val="7030A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9" name="Picture 138">
            <a:extLst>
              <a:ext uri="{FF2B5EF4-FFF2-40B4-BE49-F238E27FC236}">
                <a16:creationId xmlns:a16="http://schemas.microsoft.com/office/drawing/2014/main" id="{9E3A7EBA-F002-8C4C-B272-C6C0F1669A1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384302" y="4330437"/>
            <a:ext cx="747725" cy="397229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3E8790C2-9FA5-C941-8C31-35920D782CC8}"/>
              </a:ext>
            </a:extLst>
          </p:cNvPr>
          <p:cNvGrpSpPr/>
          <p:nvPr/>
        </p:nvGrpSpPr>
        <p:grpSpPr>
          <a:xfrm>
            <a:off x="2012425" y="2046458"/>
            <a:ext cx="1588959" cy="550604"/>
            <a:chOff x="1509318" y="2144439"/>
            <a:chExt cx="1191719" cy="412953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D877B827-CA50-6643-A381-C0E8C368D17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1509318" y="2144439"/>
              <a:ext cx="412953" cy="412953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DB6BAC3-C8C7-EB48-9B63-9D364DAE8C34}"/>
                </a:ext>
              </a:extLst>
            </p:cNvPr>
            <p:cNvSpPr txBox="1"/>
            <p:nvPr/>
          </p:nvSpPr>
          <p:spPr>
            <a:xfrm>
              <a:off x="1814810" y="2170487"/>
              <a:ext cx="886227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bg1">
                      <a:lumMod val="50000"/>
                    </a:schemeClr>
                  </a:solidFill>
                </a:rPr>
                <a:t>Change Data Capture</a:t>
              </a:r>
            </a:p>
          </p:txBody>
        </p:sp>
      </p:grpSp>
      <p:pic>
        <p:nvPicPr>
          <p:cNvPr id="41" name="Picture 40">
            <a:extLst>
              <a:ext uri="{FF2B5EF4-FFF2-40B4-BE49-F238E27FC236}">
                <a16:creationId xmlns:a16="http://schemas.microsoft.com/office/drawing/2014/main" id="{F2B7912A-BE94-7D4D-9BC3-0D9CBED2997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47482" y="5051980"/>
            <a:ext cx="244478" cy="22352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5BF0026-00B6-DB46-918F-E5AC2DBB4634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 flipH="1">
            <a:off x="4563035" y="4525788"/>
            <a:ext cx="781653" cy="639821"/>
          </a:xfrm>
          <a:prstGeom prst="rect">
            <a:avLst/>
          </a:prstGeom>
        </p:spPr>
      </p:pic>
      <p:cxnSp>
        <p:nvCxnSpPr>
          <p:cNvPr id="43" name="Elbow Connector 42">
            <a:extLst>
              <a:ext uri="{FF2B5EF4-FFF2-40B4-BE49-F238E27FC236}">
                <a16:creationId xmlns:a16="http://schemas.microsoft.com/office/drawing/2014/main" id="{D9195E4F-646A-A446-B310-3D0002AC4F1F}"/>
              </a:ext>
            </a:extLst>
          </p:cNvPr>
          <p:cNvCxnSpPr>
            <a:cxnSpLocks/>
            <a:stCxn id="54" idx="2"/>
            <a:endCxn id="122" idx="0"/>
          </p:cNvCxnSpPr>
          <p:nvPr/>
        </p:nvCxnSpPr>
        <p:spPr>
          <a:xfrm rot="16200000" flipH="1">
            <a:off x="4573801" y="4110831"/>
            <a:ext cx="2561977" cy="776132"/>
          </a:xfrm>
          <a:prstGeom prst="bentConnector3">
            <a:avLst>
              <a:gd name="adj1" fmla="val 90318"/>
            </a:avLst>
          </a:prstGeom>
          <a:ln w="12700">
            <a:solidFill>
              <a:srgbClr val="7030A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31F0B669-2FBD-EA4E-B732-8BC3258D4F17}"/>
              </a:ext>
            </a:extLst>
          </p:cNvPr>
          <p:cNvCxnSpPr>
            <a:cxnSpLocks/>
            <a:stCxn id="139" idx="2"/>
            <a:endCxn id="122" idx="3"/>
          </p:cNvCxnSpPr>
          <p:nvPr/>
        </p:nvCxnSpPr>
        <p:spPr>
          <a:xfrm rot="5400000">
            <a:off x="7441999" y="3854938"/>
            <a:ext cx="1443439" cy="3188895"/>
          </a:xfrm>
          <a:prstGeom prst="bentConnector2">
            <a:avLst/>
          </a:prstGeom>
          <a:ln w="12700">
            <a:solidFill>
              <a:srgbClr val="7030A0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3421A89-9A2B-3A45-88A8-5E6ABA6AE205}"/>
              </a:ext>
            </a:extLst>
          </p:cNvPr>
          <p:cNvGrpSpPr/>
          <p:nvPr/>
        </p:nvGrpSpPr>
        <p:grpSpPr>
          <a:xfrm>
            <a:off x="2069154" y="2653495"/>
            <a:ext cx="1238565" cy="337037"/>
            <a:chOff x="2020283" y="2942844"/>
            <a:chExt cx="1238565" cy="337037"/>
          </a:xfrm>
        </p:grpSpPr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688C8AA4-DBF6-204A-B409-D9EF9FCC367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20283" y="2942844"/>
              <a:ext cx="641191" cy="337037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176F3C7-C119-B54B-B0AF-87DA246FF40B}"/>
                </a:ext>
              </a:extLst>
            </p:cNvPr>
            <p:cNvSpPr txBox="1"/>
            <p:nvPr/>
          </p:nvSpPr>
          <p:spPr>
            <a:xfrm>
              <a:off x="2548397" y="2995434"/>
              <a:ext cx="71045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solidFill>
                    <a:schemeClr val="tx1">
                      <a:lumMod val="50000"/>
                    </a:schemeClr>
                  </a:solidFill>
                </a:rPr>
                <a:t>Connect</a:t>
              </a:r>
            </a:p>
          </p:txBody>
        </p:sp>
      </p:grpSp>
      <p:pic>
        <p:nvPicPr>
          <p:cNvPr id="114" name="Picture 2" descr="object Object]">
            <a:extLst>
              <a:ext uri="{FF2B5EF4-FFF2-40B4-BE49-F238E27FC236}">
                <a16:creationId xmlns:a16="http://schemas.microsoft.com/office/drawing/2014/main" id="{D854718E-B027-A54C-812F-F6BA85452D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982702" y="4699961"/>
            <a:ext cx="400305" cy="426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0803C71-8E69-A04D-9D50-1C7F1DEDC78D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057286" y="5844899"/>
            <a:ext cx="546100" cy="508000"/>
          </a:xfrm>
          <a:prstGeom prst="rect">
            <a:avLst/>
          </a:prstGeom>
        </p:spPr>
      </p:pic>
      <p:cxnSp>
        <p:nvCxnSpPr>
          <p:cNvPr id="58" name="Elbow Connector 57">
            <a:extLst>
              <a:ext uri="{FF2B5EF4-FFF2-40B4-BE49-F238E27FC236}">
                <a16:creationId xmlns:a16="http://schemas.microsoft.com/office/drawing/2014/main" id="{E2F17501-2C71-6D4C-A9EF-805C71B474E2}"/>
              </a:ext>
            </a:extLst>
          </p:cNvPr>
          <p:cNvCxnSpPr>
            <a:cxnSpLocks/>
            <a:stCxn id="57" idx="2"/>
            <a:endCxn id="18" idx="3"/>
          </p:cNvCxnSpPr>
          <p:nvPr/>
        </p:nvCxnSpPr>
        <p:spPr>
          <a:xfrm rot="5400000">
            <a:off x="7333331" y="5066121"/>
            <a:ext cx="1302834" cy="762723"/>
          </a:xfrm>
          <a:prstGeom prst="bentConnector2">
            <a:avLst/>
          </a:prstGeom>
          <a:ln w="12700">
            <a:solidFill>
              <a:srgbClr val="7030A0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31D7AA3F-988C-D849-A930-9FF95198BFE5}"/>
              </a:ext>
            </a:extLst>
          </p:cNvPr>
          <p:cNvSpPr/>
          <p:nvPr/>
        </p:nvSpPr>
        <p:spPr>
          <a:xfrm>
            <a:off x="8212440" y="1273423"/>
            <a:ext cx="838284" cy="57801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067" dirty="0">
                <a:solidFill>
                  <a:schemeClr val="accent1">
                    <a:lumMod val="50000"/>
                  </a:schemeClr>
                </a:solidFill>
                <a:latin typeface="Arial"/>
              </a:rPr>
              <a:t>scoring model </a:t>
            </a:r>
          </a:p>
        </p:txBody>
      </p:sp>
      <p:cxnSp>
        <p:nvCxnSpPr>
          <p:cNvPr id="73" name="Elbow Connector 72">
            <a:extLst>
              <a:ext uri="{FF2B5EF4-FFF2-40B4-BE49-F238E27FC236}">
                <a16:creationId xmlns:a16="http://schemas.microsoft.com/office/drawing/2014/main" id="{7046057F-1BFF-6D49-9C79-7EC7E0810717}"/>
              </a:ext>
            </a:extLst>
          </p:cNvPr>
          <p:cNvCxnSpPr>
            <a:cxnSpLocks/>
            <a:stCxn id="71" idx="2"/>
            <a:endCxn id="18" idx="3"/>
          </p:cNvCxnSpPr>
          <p:nvPr/>
        </p:nvCxnSpPr>
        <p:spPr>
          <a:xfrm rot="5400000">
            <a:off x="5993755" y="3461072"/>
            <a:ext cx="4247458" cy="1028196"/>
          </a:xfrm>
          <a:prstGeom prst="curvedConnector2">
            <a:avLst/>
          </a:prstGeom>
          <a:ln w="12700">
            <a:solidFill>
              <a:srgbClr val="7030A0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D32931CF-A6BD-AA49-A6BF-5A16FEB15BE6}"/>
              </a:ext>
            </a:extLst>
          </p:cNvPr>
          <p:cNvSpPr/>
          <p:nvPr/>
        </p:nvSpPr>
        <p:spPr>
          <a:xfrm>
            <a:off x="7946967" y="4218047"/>
            <a:ext cx="838284" cy="57801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067" dirty="0">
                <a:solidFill>
                  <a:schemeClr val="accent1">
                    <a:lumMod val="50000"/>
                  </a:schemeClr>
                </a:solidFill>
                <a:latin typeface="Arial"/>
              </a:rPr>
              <a:t>Python pickle model </a:t>
            </a:r>
          </a:p>
        </p:txBody>
      </p:sp>
      <p:sp>
        <p:nvSpPr>
          <p:cNvPr id="74" name="AutoShape 4">
            <a:extLst>
              <a:ext uri="{FF2B5EF4-FFF2-40B4-BE49-F238E27FC236}">
                <a16:creationId xmlns:a16="http://schemas.microsoft.com/office/drawing/2014/main" id="{E9F53470-66FA-A94D-950C-369F2AFFF3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86209" y="4126507"/>
            <a:ext cx="2082674" cy="1054855"/>
          </a:xfrm>
          <a:prstGeom prst="roundRect">
            <a:avLst>
              <a:gd name="adj" fmla="val 7117"/>
            </a:avLst>
          </a:prstGeom>
          <a:noFill/>
          <a:ln w="12700">
            <a:solidFill>
              <a:srgbClr val="5596E6">
                <a:lumMod val="50000"/>
              </a:srgbClr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33" kern="0" dirty="0">
                <a:solidFill>
                  <a:srgbClr val="6D7777"/>
                </a:solidFill>
              </a:rPr>
              <a:t>Big Data Cluster</a:t>
            </a:r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4B643FF7-B957-8B47-A996-E31C144079E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61621" y="3607197"/>
            <a:ext cx="280628" cy="256574"/>
          </a:xfrm>
          <a:prstGeom prst="rect">
            <a:avLst/>
          </a:prstGeom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73833B77-E00B-9946-8E53-54FCBFFE7CB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51938" y="5466926"/>
            <a:ext cx="280628" cy="256574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3BCDB0FE-C413-9144-8B46-ACA19356BB1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050724" y="5035454"/>
            <a:ext cx="280628" cy="256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409003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FC843-CBA3-204A-9087-239C7E4B5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055" y="122949"/>
            <a:ext cx="10515600" cy="530028"/>
          </a:xfrm>
        </p:spPr>
        <p:txBody>
          <a:bodyPr>
            <a:normAutofit/>
          </a:bodyPr>
          <a:lstStyle/>
          <a:p>
            <a:r>
              <a:rPr lang="en-US" dirty="0"/>
              <a:t>Reefer Container - HL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7B66182A-6BE5-0D42-9375-B4BE313EF3C7}"/>
              </a:ext>
            </a:extLst>
          </p:cNvPr>
          <p:cNvSpPr/>
          <p:nvPr/>
        </p:nvSpPr>
        <p:spPr>
          <a:xfrm>
            <a:off x="2177458" y="3504467"/>
            <a:ext cx="9031043" cy="844973"/>
          </a:xfrm>
          <a:prstGeom prst="roundRect">
            <a:avLst/>
          </a:prstGeom>
          <a:solidFill>
            <a:sysClr val="window" lastClr="FFFFFF">
              <a:lumMod val="95000"/>
            </a:sysClr>
          </a:solidFill>
          <a:ln w="12700" cap="flat">
            <a:solidFill>
              <a:sysClr val="windowText" lastClr="000000"/>
            </a:solidFill>
            <a:prstDash val="solid"/>
            <a:bevel/>
          </a:ln>
          <a:effectLst/>
          <a:sp3d/>
        </p:spPr>
        <p:txBody>
          <a:bodyPr rot="0" spcFirstLastPara="1" vertOverflow="overflow" horzOverflow="overflow" vert="horz" wrap="square" lIns="41147" tIns="41147" rIns="41147" bIns="41147" numCol="1" spcCol="38100" rtlCol="0" anchor="ctr">
            <a:noAutofit/>
          </a:bodyPr>
          <a:lstStyle/>
          <a:p>
            <a:pPr marL="0" marR="0" lvl="0" indent="0" algn="ctr" defTabSz="41146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Event Backbone</a:t>
            </a:r>
          </a:p>
        </p:txBody>
      </p:sp>
      <p:sp>
        <p:nvSpPr>
          <p:cNvPr id="15" name="Can 14">
            <a:extLst>
              <a:ext uri="{FF2B5EF4-FFF2-40B4-BE49-F238E27FC236}">
                <a16:creationId xmlns:a16="http://schemas.microsoft.com/office/drawing/2014/main" id="{4C9D95C1-76AF-0445-A01A-DEA74B900DA5}"/>
              </a:ext>
            </a:extLst>
          </p:cNvPr>
          <p:cNvSpPr/>
          <p:nvPr/>
        </p:nvSpPr>
        <p:spPr>
          <a:xfrm rot="5400000">
            <a:off x="2602605" y="3505001"/>
            <a:ext cx="285536" cy="682148"/>
          </a:xfrm>
          <a:prstGeom prst="can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6" name="Can 15">
            <a:extLst>
              <a:ext uri="{FF2B5EF4-FFF2-40B4-BE49-F238E27FC236}">
                <a16:creationId xmlns:a16="http://schemas.microsoft.com/office/drawing/2014/main" id="{4D1D7174-7149-FC4C-981F-3B7E91157F08}"/>
              </a:ext>
            </a:extLst>
          </p:cNvPr>
          <p:cNvSpPr/>
          <p:nvPr/>
        </p:nvSpPr>
        <p:spPr>
          <a:xfrm rot="5400000">
            <a:off x="4506419" y="3404605"/>
            <a:ext cx="310551" cy="857926"/>
          </a:xfrm>
          <a:prstGeom prst="can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8" name="Can 17">
            <a:extLst>
              <a:ext uri="{FF2B5EF4-FFF2-40B4-BE49-F238E27FC236}">
                <a16:creationId xmlns:a16="http://schemas.microsoft.com/office/drawing/2014/main" id="{EA5DFDFF-BDF0-7A4C-B389-8DC8DADAE82F}"/>
              </a:ext>
            </a:extLst>
          </p:cNvPr>
          <p:cNvSpPr/>
          <p:nvPr/>
        </p:nvSpPr>
        <p:spPr>
          <a:xfrm>
            <a:off x="10513606" y="4064965"/>
            <a:ext cx="567545" cy="502992"/>
          </a:xfrm>
          <a:prstGeom prst="can">
            <a:avLst/>
          </a:prstGeom>
          <a:solidFill>
            <a:sysClr val="window" lastClr="FFFFFF">
              <a:lumMod val="95000"/>
            </a:sys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6857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Store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4CE82CF-6F46-6748-86B5-F117DC500DBB}"/>
              </a:ext>
            </a:extLst>
          </p:cNvPr>
          <p:cNvSpPr txBox="1"/>
          <p:nvPr/>
        </p:nvSpPr>
        <p:spPr>
          <a:xfrm>
            <a:off x="2468306" y="3709831"/>
            <a:ext cx="5838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orders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BDB9D8B-9CD0-B042-9B87-1A6294E48837}"/>
              </a:ext>
            </a:extLst>
          </p:cNvPr>
          <p:cNvSpPr txBox="1"/>
          <p:nvPr/>
        </p:nvSpPr>
        <p:spPr>
          <a:xfrm>
            <a:off x="4270482" y="3684526"/>
            <a:ext cx="7104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voyages</a:t>
            </a:r>
          </a:p>
        </p:txBody>
      </p: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F7243C91-2809-4245-BA12-9F7F828FDB65}"/>
              </a:ext>
            </a:extLst>
          </p:cNvPr>
          <p:cNvCxnSpPr>
            <a:cxnSpLocks/>
            <a:stCxn id="67" idx="2"/>
            <a:endCxn id="30" idx="0"/>
          </p:cNvCxnSpPr>
          <p:nvPr/>
        </p:nvCxnSpPr>
        <p:spPr>
          <a:xfrm rot="5400000">
            <a:off x="4880328" y="2785404"/>
            <a:ext cx="644503" cy="1153741"/>
          </a:xfrm>
          <a:prstGeom prst="bentConnector3">
            <a:avLst>
              <a:gd name="adj1" fmla="val 50000"/>
            </a:avLst>
          </a:prstGeom>
          <a:ln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81744E64-CF84-3241-B7BC-8DE75AD5C98B}"/>
              </a:ext>
            </a:extLst>
          </p:cNvPr>
          <p:cNvCxnSpPr>
            <a:cxnSpLocks/>
            <a:stCxn id="15" idx="1"/>
            <a:endCxn id="67" idx="1"/>
          </p:cNvCxnSpPr>
          <p:nvPr/>
        </p:nvCxnSpPr>
        <p:spPr>
          <a:xfrm flipV="1">
            <a:off x="3086447" y="2680742"/>
            <a:ext cx="1949583" cy="1165333"/>
          </a:xfrm>
          <a:prstGeom prst="bentConnector3">
            <a:avLst>
              <a:gd name="adj1" fmla="val 50000"/>
            </a:avLst>
          </a:prstGeom>
          <a:ln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>
            <a:extLst>
              <a:ext uri="{FF2B5EF4-FFF2-40B4-BE49-F238E27FC236}">
                <a16:creationId xmlns:a16="http://schemas.microsoft.com/office/drawing/2014/main" id="{725317E5-6348-7344-B0D0-8A4923CA6AD4}"/>
              </a:ext>
            </a:extLst>
          </p:cNvPr>
          <p:cNvCxnSpPr>
            <a:cxnSpLocks/>
            <a:stCxn id="16" idx="0"/>
            <a:endCxn id="131" idx="1"/>
          </p:cNvCxnSpPr>
          <p:nvPr/>
        </p:nvCxnSpPr>
        <p:spPr>
          <a:xfrm>
            <a:off x="5013020" y="3833569"/>
            <a:ext cx="429327" cy="1388188"/>
          </a:xfrm>
          <a:prstGeom prst="bentConnector3">
            <a:avLst>
              <a:gd name="adj1" fmla="val 50000"/>
            </a:avLst>
          </a:prstGeom>
          <a:ln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ounded Rectangle 64">
            <a:extLst>
              <a:ext uri="{FF2B5EF4-FFF2-40B4-BE49-F238E27FC236}">
                <a16:creationId xmlns:a16="http://schemas.microsoft.com/office/drawing/2014/main" id="{C7634129-FFCA-6648-B1AF-434E76B9DB9B}"/>
              </a:ext>
            </a:extLst>
          </p:cNvPr>
          <p:cNvSpPr/>
          <p:nvPr/>
        </p:nvSpPr>
        <p:spPr>
          <a:xfrm>
            <a:off x="1896410" y="2286138"/>
            <a:ext cx="1486840" cy="63301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596E6">
                    <a:lumMod val="5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Order Mgt MS</a:t>
            </a:r>
          </a:p>
        </p:txBody>
      </p:sp>
      <p:sp>
        <p:nvSpPr>
          <p:cNvPr id="67" name="Rounded Rectangle 66">
            <a:extLst>
              <a:ext uri="{FF2B5EF4-FFF2-40B4-BE49-F238E27FC236}">
                <a16:creationId xmlns:a16="http://schemas.microsoft.com/office/drawing/2014/main" id="{39092F40-1721-7149-BC7B-DFE33AEC7E53}"/>
              </a:ext>
            </a:extLst>
          </p:cNvPr>
          <p:cNvSpPr/>
          <p:nvPr/>
        </p:nvSpPr>
        <p:spPr>
          <a:xfrm>
            <a:off x="5036030" y="2321460"/>
            <a:ext cx="1486837" cy="71856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596E6">
                    <a:lumMod val="5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Voyages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596E6">
                    <a:lumMod val="5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Mgt MS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D880F658-8253-9A42-BC7D-9E549C5A5A2F}"/>
              </a:ext>
            </a:extLst>
          </p:cNvPr>
          <p:cNvSpPr/>
          <p:nvPr/>
        </p:nvSpPr>
        <p:spPr>
          <a:xfrm>
            <a:off x="1331650" y="859180"/>
            <a:ext cx="1242987" cy="747203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UI Web SPA</a:t>
            </a:r>
          </a:p>
        </p:txBody>
      </p:sp>
      <p:grpSp>
        <p:nvGrpSpPr>
          <p:cNvPr id="62" name="Group 193">
            <a:extLst>
              <a:ext uri="{FF2B5EF4-FFF2-40B4-BE49-F238E27FC236}">
                <a16:creationId xmlns:a16="http://schemas.microsoft.com/office/drawing/2014/main" id="{C890C0C9-6E06-8343-A7F4-3B2E1A15F79F}"/>
              </a:ext>
            </a:extLst>
          </p:cNvPr>
          <p:cNvGrpSpPr/>
          <p:nvPr/>
        </p:nvGrpSpPr>
        <p:grpSpPr>
          <a:xfrm>
            <a:off x="604716" y="907362"/>
            <a:ext cx="639880" cy="863862"/>
            <a:chOff x="8826" y="-1"/>
            <a:chExt cx="707232" cy="899522"/>
          </a:xfrm>
        </p:grpSpPr>
        <p:grpSp>
          <p:nvGrpSpPr>
            <p:cNvPr id="63" name="Group 191">
              <a:extLst>
                <a:ext uri="{FF2B5EF4-FFF2-40B4-BE49-F238E27FC236}">
                  <a16:creationId xmlns:a16="http://schemas.microsoft.com/office/drawing/2014/main" id="{E2E8B827-0E8D-5D46-825E-0DFD74530D11}"/>
                </a:ext>
              </a:extLst>
            </p:cNvPr>
            <p:cNvGrpSpPr/>
            <p:nvPr/>
          </p:nvGrpSpPr>
          <p:grpSpPr>
            <a:xfrm>
              <a:off x="8826" y="-1"/>
              <a:ext cx="707232" cy="707233"/>
              <a:chOff x="8826" y="0"/>
              <a:chExt cx="707231" cy="707231"/>
            </a:xfrm>
          </p:grpSpPr>
          <p:sp>
            <p:nvSpPr>
              <p:cNvPr id="71" name="Shape 189">
                <a:extLst>
                  <a:ext uri="{FF2B5EF4-FFF2-40B4-BE49-F238E27FC236}">
                    <a16:creationId xmlns:a16="http://schemas.microsoft.com/office/drawing/2014/main" id="{E6EFD34C-43E1-3740-B78A-57DC5095B994}"/>
                  </a:ext>
                </a:extLst>
              </p:cNvPr>
              <p:cNvSpPr/>
              <p:nvPr/>
            </p:nvSpPr>
            <p:spPr>
              <a:xfrm>
                <a:off x="8826" y="0"/>
                <a:ext cx="707232" cy="7072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C6982C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 sz="1800">
                    <a:solidFill>
                      <a:srgbClr val="FFFFFF"/>
                    </a:solidFill>
                  </a:defRPr>
                </a:pPr>
                <a:endParaRPr kumimoji="0" sz="1588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  <p:pic>
            <p:nvPicPr>
              <p:cNvPr id="72" name="_-02.png">
                <a:extLst>
                  <a:ext uri="{FF2B5EF4-FFF2-40B4-BE49-F238E27FC236}">
                    <a16:creationId xmlns:a16="http://schemas.microsoft.com/office/drawing/2014/main" id="{4736D9A6-853D-AD40-8970-0E4AD06306BA}"/>
                  </a:ext>
                </a:extLst>
              </p:cNvPr>
              <p:cNvPicPr/>
              <p:nvPr/>
            </p:nvPicPr>
            <p:blipFill>
              <a:blip r:embed="rId3"/>
              <a:srcRect l="24323" t="21763" r="24323" b="21763"/>
              <a:stretch>
                <a:fillRect/>
              </a:stretch>
            </p:blipFill>
            <p:spPr>
              <a:xfrm>
                <a:off x="172020" y="153919"/>
                <a:ext cx="363191" cy="399394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</p:grpSp>
        <p:sp>
          <p:nvSpPr>
            <p:cNvPr id="64" name="Shape 192">
              <a:extLst>
                <a:ext uri="{FF2B5EF4-FFF2-40B4-BE49-F238E27FC236}">
                  <a16:creationId xmlns:a16="http://schemas.microsoft.com/office/drawing/2014/main" id="{00913324-B2B2-7648-95ED-E54731140E4D}"/>
                </a:ext>
              </a:extLst>
            </p:cNvPr>
            <p:cNvSpPr/>
            <p:nvPr/>
          </p:nvSpPr>
          <p:spPr>
            <a:xfrm>
              <a:off x="171673" y="707232"/>
              <a:ext cx="471281" cy="192289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sz="8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 sz="1800" b="0">
                  <a:solidFill>
                    <a:srgbClr val="000000"/>
                  </a:solidFill>
                </a:defRPr>
              </a:pPr>
              <a:r>
                <a:rPr kumimoji="0" lang="en-US" sz="12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/>
                  <a:sym typeface="Helvetica"/>
                </a:rPr>
                <a:t>Manuf</a:t>
              </a:r>
              <a:endParaRPr kumimoji="0" sz="706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sym typeface="Helvetica"/>
              </a:endParaRPr>
            </a:p>
          </p:txBody>
        </p:sp>
      </p:grpSp>
      <p:cxnSp>
        <p:nvCxnSpPr>
          <p:cNvPr id="96" name="Elbow Connector 95">
            <a:extLst>
              <a:ext uri="{FF2B5EF4-FFF2-40B4-BE49-F238E27FC236}">
                <a16:creationId xmlns:a16="http://schemas.microsoft.com/office/drawing/2014/main" id="{46E8A0B6-0C4A-4B4D-9770-7DF204ECD572}"/>
              </a:ext>
            </a:extLst>
          </p:cNvPr>
          <p:cNvCxnSpPr>
            <a:cxnSpLocks/>
            <a:stCxn id="65" idx="2"/>
            <a:endCxn id="15" idx="3"/>
          </p:cNvCxnSpPr>
          <p:nvPr/>
        </p:nvCxnSpPr>
        <p:spPr>
          <a:xfrm rot="5400000">
            <a:off x="2058604" y="3264848"/>
            <a:ext cx="926923" cy="235531"/>
          </a:xfrm>
          <a:prstGeom prst="bentConnector4">
            <a:avLst>
              <a:gd name="adj1" fmla="val 31602"/>
              <a:gd name="adj2" fmla="val 283899"/>
            </a:avLst>
          </a:prstGeom>
          <a:ln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Group 98">
            <a:extLst>
              <a:ext uri="{FF2B5EF4-FFF2-40B4-BE49-F238E27FC236}">
                <a16:creationId xmlns:a16="http://schemas.microsoft.com/office/drawing/2014/main" id="{D3E3FD48-EFD7-6548-8CF4-5147F3FBF851}"/>
              </a:ext>
            </a:extLst>
          </p:cNvPr>
          <p:cNvGrpSpPr/>
          <p:nvPr/>
        </p:nvGrpSpPr>
        <p:grpSpPr>
          <a:xfrm>
            <a:off x="2314535" y="1926526"/>
            <a:ext cx="835775" cy="355209"/>
            <a:chOff x="2605549" y="2273123"/>
            <a:chExt cx="835775" cy="355209"/>
          </a:xfrm>
        </p:grpSpPr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DB2B32ED-EDB4-0840-88C6-4E2BB81DAB2F}"/>
                </a:ext>
              </a:extLst>
            </p:cNvPr>
            <p:cNvGrpSpPr/>
            <p:nvPr/>
          </p:nvGrpSpPr>
          <p:grpSpPr>
            <a:xfrm>
              <a:off x="2605549" y="2273123"/>
              <a:ext cx="253071" cy="355209"/>
              <a:chOff x="2605549" y="2282084"/>
              <a:chExt cx="253071" cy="355209"/>
            </a:xfrm>
          </p:grpSpPr>
          <p:sp>
            <p:nvSpPr>
              <p:cNvPr id="107" name="Oval 106">
                <a:extLst>
                  <a:ext uri="{FF2B5EF4-FFF2-40B4-BE49-F238E27FC236}">
                    <a16:creationId xmlns:a16="http://schemas.microsoft.com/office/drawing/2014/main" id="{EDAF1749-990A-A044-ABF3-78F12ABBFF18}"/>
                  </a:ext>
                </a:extLst>
              </p:cNvPr>
              <p:cNvSpPr/>
              <p:nvPr/>
            </p:nvSpPr>
            <p:spPr>
              <a:xfrm>
                <a:off x="2605549" y="2282084"/>
                <a:ext cx="253071" cy="253071"/>
              </a:xfrm>
              <a:prstGeom prst="ellipse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B8A95824-2AB0-D241-ABDF-AF15A2CF3D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21201" y="2515611"/>
                <a:ext cx="0" cy="121682"/>
              </a:xfrm>
              <a:prstGeom prst="line">
                <a:avLst/>
              </a:prstGeom>
              <a:ln w="63500">
                <a:solidFill>
                  <a:schemeClr val="tx2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D76E18D9-5FCE-FE4D-8EB5-5A3E42CFE485}"/>
                </a:ext>
              </a:extLst>
            </p:cNvPr>
            <p:cNvGrpSpPr/>
            <p:nvPr/>
          </p:nvGrpSpPr>
          <p:grpSpPr>
            <a:xfrm>
              <a:off x="2901383" y="2273123"/>
              <a:ext cx="253071" cy="355209"/>
              <a:chOff x="2605549" y="2282084"/>
              <a:chExt cx="253071" cy="355209"/>
            </a:xfrm>
          </p:grpSpPr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384FB957-0C72-1C4A-8145-A1DB2978E3AB}"/>
                  </a:ext>
                </a:extLst>
              </p:cNvPr>
              <p:cNvSpPr/>
              <p:nvPr/>
            </p:nvSpPr>
            <p:spPr>
              <a:xfrm>
                <a:off x="2605549" y="2282084"/>
                <a:ext cx="253071" cy="253071"/>
              </a:xfrm>
              <a:prstGeom prst="ellipse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6E776FEF-3FF5-1E43-9E54-9DB2608653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21201" y="2515611"/>
                <a:ext cx="0" cy="121682"/>
              </a:xfrm>
              <a:prstGeom prst="line">
                <a:avLst/>
              </a:prstGeom>
              <a:ln w="63500">
                <a:solidFill>
                  <a:schemeClr val="tx2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33750224-19D3-9B4E-9CC3-C0DE61BFA266}"/>
                </a:ext>
              </a:extLst>
            </p:cNvPr>
            <p:cNvGrpSpPr/>
            <p:nvPr/>
          </p:nvGrpSpPr>
          <p:grpSpPr>
            <a:xfrm>
              <a:off x="3188253" y="2273123"/>
              <a:ext cx="253071" cy="355209"/>
              <a:chOff x="2605549" y="2282084"/>
              <a:chExt cx="253071" cy="355209"/>
            </a:xfrm>
          </p:grpSpPr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D7794EE4-A195-D641-A327-3705B4864F62}"/>
                  </a:ext>
                </a:extLst>
              </p:cNvPr>
              <p:cNvSpPr/>
              <p:nvPr/>
            </p:nvSpPr>
            <p:spPr>
              <a:xfrm>
                <a:off x="2605549" y="2282084"/>
                <a:ext cx="253071" cy="253071"/>
              </a:xfrm>
              <a:prstGeom prst="ellipse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2B9F1B9C-5C76-EA46-9DE2-1B8FCC3E74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21201" y="2515611"/>
                <a:ext cx="0" cy="121682"/>
              </a:xfrm>
              <a:prstGeom prst="line">
                <a:avLst/>
              </a:prstGeom>
              <a:ln w="63500">
                <a:solidFill>
                  <a:schemeClr val="tx2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09" name="Can 108">
            <a:extLst>
              <a:ext uri="{FF2B5EF4-FFF2-40B4-BE49-F238E27FC236}">
                <a16:creationId xmlns:a16="http://schemas.microsoft.com/office/drawing/2014/main" id="{A817AE1D-C825-AC4C-8643-6568D32759E9}"/>
              </a:ext>
            </a:extLst>
          </p:cNvPr>
          <p:cNvSpPr/>
          <p:nvPr/>
        </p:nvSpPr>
        <p:spPr>
          <a:xfrm flipH="1">
            <a:off x="1204262" y="2699239"/>
            <a:ext cx="687299" cy="615251"/>
          </a:xfrm>
          <a:prstGeom prst="can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Order</a:t>
            </a:r>
          </a:p>
        </p:txBody>
      </p: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7F0FE88C-7CBF-5843-BBB9-A9E88E369BC3}"/>
              </a:ext>
            </a:extLst>
          </p:cNvPr>
          <p:cNvGrpSpPr/>
          <p:nvPr/>
        </p:nvGrpSpPr>
        <p:grpSpPr>
          <a:xfrm>
            <a:off x="5401765" y="1957017"/>
            <a:ext cx="835775" cy="355209"/>
            <a:chOff x="2605549" y="2273123"/>
            <a:chExt cx="835775" cy="355209"/>
          </a:xfrm>
        </p:grpSpPr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F9E32636-BAB3-A14F-BFF1-9FF5168EE1F0}"/>
                </a:ext>
              </a:extLst>
            </p:cNvPr>
            <p:cNvGrpSpPr/>
            <p:nvPr/>
          </p:nvGrpSpPr>
          <p:grpSpPr>
            <a:xfrm>
              <a:off x="2605549" y="2273123"/>
              <a:ext cx="253071" cy="355209"/>
              <a:chOff x="2605549" y="2282084"/>
              <a:chExt cx="253071" cy="355209"/>
            </a:xfrm>
          </p:grpSpPr>
          <p:sp>
            <p:nvSpPr>
              <p:cNvPr id="142" name="Oval 141">
                <a:extLst>
                  <a:ext uri="{FF2B5EF4-FFF2-40B4-BE49-F238E27FC236}">
                    <a16:creationId xmlns:a16="http://schemas.microsoft.com/office/drawing/2014/main" id="{2F2CC173-52BC-DC42-99D5-3327D2E221A9}"/>
                  </a:ext>
                </a:extLst>
              </p:cNvPr>
              <p:cNvSpPr/>
              <p:nvPr/>
            </p:nvSpPr>
            <p:spPr>
              <a:xfrm>
                <a:off x="2605549" y="2282084"/>
                <a:ext cx="253071" cy="253071"/>
              </a:xfrm>
              <a:prstGeom prst="ellipse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cxnSp>
            <p:nvCxnSpPr>
              <p:cNvPr id="143" name="Straight Connector 142">
                <a:extLst>
                  <a:ext uri="{FF2B5EF4-FFF2-40B4-BE49-F238E27FC236}">
                    <a16:creationId xmlns:a16="http://schemas.microsoft.com/office/drawing/2014/main" id="{D92E2579-60D4-B946-AB8A-AA107196ED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21201" y="2515611"/>
                <a:ext cx="0" cy="121682"/>
              </a:xfrm>
              <a:prstGeom prst="line">
                <a:avLst/>
              </a:prstGeom>
              <a:ln w="63500">
                <a:solidFill>
                  <a:schemeClr val="tx2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E4E29940-1DB1-904E-A73D-57A3730F4300}"/>
                </a:ext>
              </a:extLst>
            </p:cNvPr>
            <p:cNvGrpSpPr/>
            <p:nvPr/>
          </p:nvGrpSpPr>
          <p:grpSpPr>
            <a:xfrm>
              <a:off x="2901383" y="2273123"/>
              <a:ext cx="253071" cy="355209"/>
              <a:chOff x="2605549" y="2282084"/>
              <a:chExt cx="253071" cy="355209"/>
            </a:xfrm>
          </p:grpSpPr>
          <p:sp>
            <p:nvSpPr>
              <p:cNvPr id="140" name="Oval 139">
                <a:extLst>
                  <a:ext uri="{FF2B5EF4-FFF2-40B4-BE49-F238E27FC236}">
                    <a16:creationId xmlns:a16="http://schemas.microsoft.com/office/drawing/2014/main" id="{40137147-A7B2-C345-8261-9ACDB5E734B8}"/>
                  </a:ext>
                </a:extLst>
              </p:cNvPr>
              <p:cNvSpPr/>
              <p:nvPr/>
            </p:nvSpPr>
            <p:spPr>
              <a:xfrm>
                <a:off x="2605549" y="2282084"/>
                <a:ext cx="253071" cy="253071"/>
              </a:xfrm>
              <a:prstGeom prst="ellipse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cxnSp>
            <p:nvCxnSpPr>
              <p:cNvPr id="141" name="Straight Connector 140">
                <a:extLst>
                  <a:ext uri="{FF2B5EF4-FFF2-40B4-BE49-F238E27FC236}">
                    <a16:creationId xmlns:a16="http://schemas.microsoft.com/office/drawing/2014/main" id="{2E5B6BF1-69FD-4B45-AAE7-4C68DA311D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21201" y="2515611"/>
                <a:ext cx="0" cy="121682"/>
              </a:xfrm>
              <a:prstGeom prst="line">
                <a:avLst/>
              </a:prstGeom>
              <a:ln w="63500">
                <a:solidFill>
                  <a:schemeClr val="tx2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7" name="Group 136">
              <a:extLst>
                <a:ext uri="{FF2B5EF4-FFF2-40B4-BE49-F238E27FC236}">
                  <a16:creationId xmlns:a16="http://schemas.microsoft.com/office/drawing/2014/main" id="{34F2188F-0EA9-4F4F-A5F1-9ECC049738AB}"/>
                </a:ext>
              </a:extLst>
            </p:cNvPr>
            <p:cNvGrpSpPr/>
            <p:nvPr/>
          </p:nvGrpSpPr>
          <p:grpSpPr>
            <a:xfrm>
              <a:off x="3188253" y="2273123"/>
              <a:ext cx="253071" cy="355209"/>
              <a:chOff x="2605549" y="2282084"/>
              <a:chExt cx="253071" cy="355209"/>
            </a:xfrm>
          </p:grpSpPr>
          <p:sp>
            <p:nvSpPr>
              <p:cNvPr id="138" name="Oval 137">
                <a:extLst>
                  <a:ext uri="{FF2B5EF4-FFF2-40B4-BE49-F238E27FC236}">
                    <a16:creationId xmlns:a16="http://schemas.microsoft.com/office/drawing/2014/main" id="{1D756FA6-1ED8-394A-BEE7-0B6DF2C3D0A1}"/>
                  </a:ext>
                </a:extLst>
              </p:cNvPr>
              <p:cNvSpPr/>
              <p:nvPr/>
            </p:nvSpPr>
            <p:spPr>
              <a:xfrm>
                <a:off x="2605549" y="2282084"/>
                <a:ext cx="253071" cy="253071"/>
              </a:xfrm>
              <a:prstGeom prst="ellipse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cxnSp>
            <p:nvCxnSpPr>
              <p:cNvPr id="139" name="Straight Connector 138">
                <a:extLst>
                  <a:ext uri="{FF2B5EF4-FFF2-40B4-BE49-F238E27FC236}">
                    <a16:creationId xmlns:a16="http://schemas.microsoft.com/office/drawing/2014/main" id="{8F797462-AFBA-C04F-B0CA-E1C4924B824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21201" y="2515611"/>
                <a:ext cx="0" cy="121682"/>
              </a:xfrm>
              <a:prstGeom prst="line">
                <a:avLst/>
              </a:prstGeom>
              <a:ln w="63500">
                <a:solidFill>
                  <a:schemeClr val="tx2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48" name="Elbow Connector 147">
            <a:extLst>
              <a:ext uri="{FF2B5EF4-FFF2-40B4-BE49-F238E27FC236}">
                <a16:creationId xmlns:a16="http://schemas.microsoft.com/office/drawing/2014/main" id="{17A0DCDB-6B45-0D44-A6A8-6B64FF5827CE}"/>
              </a:ext>
            </a:extLst>
          </p:cNvPr>
          <p:cNvCxnSpPr>
            <a:cxnSpLocks/>
            <a:stCxn id="60" idx="3"/>
            <a:endCxn id="105" idx="0"/>
          </p:cNvCxnSpPr>
          <p:nvPr/>
        </p:nvCxnSpPr>
        <p:spPr>
          <a:xfrm>
            <a:off x="2574637" y="1232782"/>
            <a:ext cx="162268" cy="693744"/>
          </a:xfrm>
          <a:prstGeom prst="bentConnector2">
            <a:avLst/>
          </a:prstGeom>
          <a:ln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Can 150">
            <a:extLst>
              <a:ext uri="{FF2B5EF4-FFF2-40B4-BE49-F238E27FC236}">
                <a16:creationId xmlns:a16="http://schemas.microsoft.com/office/drawing/2014/main" id="{83B7871A-5C0A-C34B-8A68-819852A47CB8}"/>
              </a:ext>
            </a:extLst>
          </p:cNvPr>
          <p:cNvSpPr/>
          <p:nvPr/>
        </p:nvSpPr>
        <p:spPr>
          <a:xfrm flipH="1">
            <a:off x="6641963" y="2391613"/>
            <a:ext cx="687299" cy="615251"/>
          </a:xfrm>
          <a:prstGeom prst="can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Voyages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E80A94-8577-6A46-B427-199C152CFCDF}"/>
              </a:ext>
            </a:extLst>
          </p:cNvPr>
          <p:cNvSpPr txBox="1"/>
          <p:nvPr/>
        </p:nvSpPr>
        <p:spPr>
          <a:xfrm>
            <a:off x="2863440" y="877628"/>
            <a:ext cx="14253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accent3">
                    <a:lumMod val="50000"/>
                  </a:schemeClr>
                </a:solidFill>
              </a:rPr>
              <a:t>Submit order</a:t>
            </a:r>
          </a:p>
          <a:p>
            <a:r>
              <a:rPr lang="en-US" sz="1000" dirty="0">
                <a:solidFill>
                  <a:schemeClr val="accent3">
                    <a:lumMod val="50000"/>
                  </a:schemeClr>
                </a:solidFill>
              </a:rPr>
              <a:t>Update Order</a:t>
            </a:r>
          </a:p>
          <a:p>
            <a:r>
              <a:rPr lang="en-US" sz="1000" dirty="0">
                <a:solidFill>
                  <a:schemeClr val="accent3">
                    <a:lumMod val="50000"/>
                  </a:schemeClr>
                </a:solidFill>
              </a:rPr>
              <a:t>Accept Order</a:t>
            </a:r>
          </a:p>
          <a:p>
            <a:r>
              <a:rPr lang="en-US" sz="1000" dirty="0">
                <a:solidFill>
                  <a:schemeClr val="accent3">
                    <a:lumMod val="50000"/>
                  </a:schemeClr>
                </a:solidFill>
              </a:rPr>
              <a:t>Get Submitted Orders</a:t>
            </a:r>
          </a:p>
        </p:txBody>
      </p:sp>
      <p:sp>
        <p:nvSpPr>
          <p:cNvPr id="131" name="Rounded Rectangle 130">
            <a:extLst>
              <a:ext uri="{FF2B5EF4-FFF2-40B4-BE49-F238E27FC236}">
                <a16:creationId xmlns:a16="http://schemas.microsoft.com/office/drawing/2014/main" id="{EEFFEC6C-66EF-794B-8C2D-27FE9C9220FD}"/>
              </a:ext>
            </a:extLst>
          </p:cNvPr>
          <p:cNvSpPr/>
          <p:nvPr/>
        </p:nvSpPr>
        <p:spPr>
          <a:xfrm>
            <a:off x="5442347" y="4764557"/>
            <a:ext cx="1245936" cy="9144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5">
                    <a:lumMod val="50000"/>
                  </a:schemeClr>
                </a:solidFill>
              </a:rPr>
              <a:t>Fleet / Ships</a:t>
            </a:r>
          </a:p>
          <a:p>
            <a:pPr algn="ctr"/>
            <a:r>
              <a:rPr lang="en-US" sz="1200" dirty="0">
                <a:solidFill>
                  <a:schemeClr val="accent5">
                    <a:lumMod val="50000"/>
                  </a:schemeClr>
                </a:solidFill>
              </a:rPr>
              <a:t>Simulator MS</a:t>
            </a:r>
          </a:p>
        </p:txBody>
      </p: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30F6CAB6-1F8A-D147-B37D-A09C7EDA1114}"/>
              </a:ext>
            </a:extLst>
          </p:cNvPr>
          <p:cNvGrpSpPr/>
          <p:nvPr/>
        </p:nvGrpSpPr>
        <p:grpSpPr>
          <a:xfrm>
            <a:off x="5668192" y="4409348"/>
            <a:ext cx="835775" cy="355209"/>
            <a:chOff x="2605549" y="2273123"/>
            <a:chExt cx="835775" cy="355209"/>
          </a:xfrm>
        </p:grpSpPr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44DAD539-571D-8640-B0D5-61C83F2DB389}"/>
                </a:ext>
              </a:extLst>
            </p:cNvPr>
            <p:cNvGrpSpPr/>
            <p:nvPr/>
          </p:nvGrpSpPr>
          <p:grpSpPr>
            <a:xfrm>
              <a:off x="2605549" y="2273123"/>
              <a:ext cx="253071" cy="355209"/>
              <a:chOff x="2605549" y="2282084"/>
              <a:chExt cx="253071" cy="355209"/>
            </a:xfrm>
          </p:grpSpPr>
          <p:sp>
            <p:nvSpPr>
              <p:cNvPr id="153" name="Oval 152">
                <a:extLst>
                  <a:ext uri="{FF2B5EF4-FFF2-40B4-BE49-F238E27FC236}">
                    <a16:creationId xmlns:a16="http://schemas.microsoft.com/office/drawing/2014/main" id="{F6316F4D-5EB8-004D-963A-3D9A08478B2D}"/>
                  </a:ext>
                </a:extLst>
              </p:cNvPr>
              <p:cNvSpPr/>
              <p:nvPr/>
            </p:nvSpPr>
            <p:spPr>
              <a:xfrm>
                <a:off x="2605549" y="2282084"/>
                <a:ext cx="253071" cy="253071"/>
              </a:xfrm>
              <a:prstGeom prst="ellipse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4" name="Straight Connector 153">
                <a:extLst>
                  <a:ext uri="{FF2B5EF4-FFF2-40B4-BE49-F238E27FC236}">
                    <a16:creationId xmlns:a16="http://schemas.microsoft.com/office/drawing/2014/main" id="{8FBC9EFF-C059-0246-9D7A-DF7BF75587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21201" y="2515611"/>
                <a:ext cx="0" cy="121682"/>
              </a:xfrm>
              <a:prstGeom prst="line">
                <a:avLst/>
              </a:prstGeom>
              <a:ln w="63500">
                <a:solidFill>
                  <a:schemeClr val="tx2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4" name="Group 143">
              <a:extLst>
                <a:ext uri="{FF2B5EF4-FFF2-40B4-BE49-F238E27FC236}">
                  <a16:creationId xmlns:a16="http://schemas.microsoft.com/office/drawing/2014/main" id="{891B5B17-E136-7742-A817-B0DB75643743}"/>
                </a:ext>
              </a:extLst>
            </p:cNvPr>
            <p:cNvGrpSpPr/>
            <p:nvPr/>
          </p:nvGrpSpPr>
          <p:grpSpPr>
            <a:xfrm>
              <a:off x="2901383" y="2273123"/>
              <a:ext cx="253071" cy="355209"/>
              <a:chOff x="2605549" y="2282084"/>
              <a:chExt cx="253071" cy="355209"/>
            </a:xfrm>
          </p:grpSpPr>
          <p:sp>
            <p:nvSpPr>
              <p:cNvPr id="150" name="Oval 149">
                <a:extLst>
                  <a:ext uri="{FF2B5EF4-FFF2-40B4-BE49-F238E27FC236}">
                    <a16:creationId xmlns:a16="http://schemas.microsoft.com/office/drawing/2014/main" id="{19404C50-5B57-4D40-82A0-4E05FA771F42}"/>
                  </a:ext>
                </a:extLst>
              </p:cNvPr>
              <p:cNvSpPr/>
              <p:nvPr/>
            </p:nvSpPr>
            <p:spPr>
              <a:xfrm>
                <a:off x="2605549" y="2282084"/>
                <a:ext cx="253071" cy="253071"/>
              </a:xfrm>
              <a:prstGeom prst="ellipse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2" name="Straight Connector 151">
                <a:extLst>
                  <a:ext uri="{FF2B5EF4-FFF2-40B4-BE49-F238E27FC236}">
                    <a16:creationId xmlns:a16="http://schemas.microsoft.com/office/drawing/2014/main" id="{9267480F-F3D8-0645-9EBF-82FFFE4265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21201" y="2515611"/>
                <a:ext cx="0" cy="121682"/>
              </a:xfrm>
              <a:prstGeom prst="line">
                <a:avLst/>
              </a:prstGeom>
              <a:ln w="63500">
                <a:solidFill>
                  <a:schemeClr val="tx2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6" name="Group 145">
              <a:extLst>
                <a:ext uri="{FF2B5EF4-FFF2-40B4-BE49-F238E27FC236}">
                  <a16:creationId xmlns:a16="http://schemas.microsoft.com/office/drawing/2014/main" id="{7E08067A-E76A-4747-A497-CF665967D860}"/>
                </a:ext>
              </a:extLst>
            </p:cNvPr>
            <p:cNvGrpSpPr/>
            <p:nvPr/>
          </p:nvGrpSpPr>
          <p:grpSpPr>
            <a:xfrm>
              <a:off x="3188253" y="2273123"/>
              <a:ext cx="253071" cy="355209"/>
              <a:chOff x="2605549" y="2282084"/>
              <a:chExt cx="253071" cy="355209"/>
            </a:xfrm>
          </p:grpSpPr>
          <p:sp>
            <p:nvSpPr>
              <p:cNvPr id="147" name="Oval 146">
                <a:extLst>
                  <a:ext uri="{FF2B5EF4-FFF2-40B4-BE49-F238E27FC236}">
                    <a16:creationId xmlns:a16="http://schemas.microsoft.com/office/drawing/2014/main" id="{F67B3836-2C35-9345-984E-097A0DCECDF3}"/>
                  </a:ext>
                </a:extLst>
              </p:cNvPr>
              <p:cNvSpPr/>
              <p:nvPr/>
            </p:nvSpPr>
            <p:spPr>
              <a:xfrm>
                <a:off x="2605549" y="2282084"/>
                <a:ext cx="253071" cy="253071"/>
              </a:xfrm>
              <a:prstGeom prst="ellipse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9" name="Straight Connector 148">
                <a:extLst>
                  <a:ext uri="{FF2B5EF4-FFF2-40B4-BE49-F238E27FC236}">
                    <a16:creationId xmlns:a16="http://schemas.microsoft.com/office/drawing/2014/main" id="{998DC247-573A-C643-B02B-31DF135F363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21201" y="2515611"/>
                <a:ext cx="0" cy="121682"/>
              </a:xfrm>
              <a:prstGeom prst="line">
                <a:avLst/>
              </a:prstGeom>
              <a:ln w="63500">
                <a:solidFill>
                  <a:schemeClr val="tx2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55" name="Rectangle 154">
            <a:extLst>
              <a:ext uri="{FF2B5EF4-FFF2-40B4-BE49-F238E27FC236}">
                <a16:creationId xmlns:a16="http://schemas.microsoft.com/office/drawing/2014/main" id="{3F90A50C-E7D8-8747-9316-614A8E135612}"/>
              </a:ext>
            </a:extLst>
          </p:cNvPr>
          <p:cNvSpPr/>
          <p:nvPr/>
        </p:nvSpPr>
        <p:spPr>
          <a:xfrm>
            <a:off x="5260616" y="846326"/>
            <a:ext cx="1242987" cy="747203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UI Web SPA</a:t>
            </a:r>
          </a:p>
        </p:txBody>
      </p:sp>
      <p:grpSp>
        <p:nvGrpSpPr>
          <p:cNvPr id="156" name="Group 193">
            <a:extLst>
              <a:ext uri="{FF2B5EF4-FFF2-40B4-BE49-F238E27FC236}">
                <a16:creationId xmlns:a16="http://schemas.microsoft.com/office/drawing/2014/main" id="{F7A027B0-B484-4147-B1C0-219453ECAADC}"/>
              </a:ext>
            </a:extLst>
          </p:cNvPr>
          <p:cNvGrpSpPr/>
          <p:nvPr/>
        </p:nvGrpSpPr>
        <p:grpSpPr>
          <a:xfrm>
            <a:off x="4533682" y="894508"/>
            <a:ext cx="1043418" cy="863862"/>
            <a:chOff x="8826" y="-1"/>
            <a:chExt cx="1153245" cy="899522"/>
          </a:xfrm>
        </p:grpSpPr>
        <p:grpSp>
          <p:nvGrpSpPr>
            <p:cNvPr id="157" name="Group 191">
              <a:extLst>
                <a:ext uri="{FF2B5EF4-FFF2-40B4-BE49-F238E27FC236}">
                  <a16:creationId xmlns:a16="http://schemas.microsoft.com/office/drawing/2014/main" id="{3874AE95-C5BC-C148-8522-A61F2D671A57}"/>
                </a:ext>
              </a:extLst>
            </p:cNvPr>
            <p:cNvGrpSpPr/>
            <p:nvPr/>
          </p:nvGrpSpPr>
          <p:grpSpPr>
            <a:xfrm>
              <a:off x="8826" y="-1"/>
              <a:ext cx="707232" cy="707233"/>
              <a:chOff x="8826" y="0"/>
              <a:chExt cx="707231" cy="707231"/>
            </a:xfrm>
          </p:grpSpPr>
          <p:sp>
            <p:nvSpPr>
              <p:cNvPr id="159" name="Shape 189">
                <a:extLst>
                  <a:ext uri="{FF2B5EF4-FFF2-40B4-BE49-F238E27FC236}">
                    <a16:creationId xmlns:a16="http://schemas.microsoft.com/office/drawing/2014/main" id="{A0A668E2-1AE6-2E42-B6C4-FD15C431BF92}"/>
                  </a:ext>
                </a:extLst>
              </p:cNvPr>
              <p:cNvSpPr/>
              <p:nvPr/>
            </p:nvSpPr>
            <p:spPr>
              <a:xfrm>
                <a:off x="8826" y="0"/>
                <a:ext cx="707232" cy="7072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C6982C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 sz="1800">
                    <a:solidFill>
                      <a:srgbClr val="FFFFFF"/>
                    </a:solidFill>
                  </a:defRPr>
                </a:pPr>
                <a:endParaRPr kumimoji="0" sz="1588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  <p:pic>
            <p:nvPicPr>
              <p:cNvPr id="160" name="_-02.png">
                <a:extLst>
                  <a:ext uri="{FF2B5EF4-FFF2-40B4-BE49-F238E27FC236}">
                    <a16:creationId xmlns:a16="http://schemas.microsoft.com/office/drawing/2014/main" id="{AA187B39-01CA-3B4B-AEF2-D03C285E38E0}"/>
                  </a:ext>
                </a:extLst>
              </p:cNvPr>
              <p:cNvPicPr/>
              <p:nvPr/>
            </p:nvPicPr>
            <p:blipFill>
              <a:blip r:embed="rId3"/>
              <a:srcRect l="24323" t="21763" r="24323" b="21763"/>
              <a:stretch>
                <a:fillRect/>
              </a:stretch>
            </p:blipFill>
            <p:spPr>
              <a:xfrm>
                <a:off x="172020" y="153919"/>
                <a:ext cx="363191" cy="399394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</p:grpSp>
        <p:sp>
          <p:nvSpPr>
            <p:cNvPr id="158" name="Shape 192">
              <a:extLst>
                <a:ext uri="{FF2B5EF4-FFF2-40B4-BE49-F238E27FC236}">
                  <a16:creationId xmlns:a16="http://schemas.microsoft.com/office/drawing/2014/main" id="{F97845B9-45D2-B24C-BB6A-C8407A0A45C7}"/>
                </a:ext>
              </a:extLst>
            </p:cNvPr>
            <p:cNvSpPr/>
            <p:nvPr/>
          </p:nvSpPr>
          <p:spPr>
            <a:xfrm>
              <a:off x="171673" y="707232"/>
              <a:ext cx="990398" cy="192289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sz="8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 sz="1800" b="0">
                  <a:solidFill>
                    <a:srgbClr val="000000"/>
                  </a:solidFill>
                </a:defRPr>
              </a:pPr>
              <a:r>
                <a:rPr lang="en-US" sz="1200" b="0" dirty="0">
                  <a:solidFill>
                    <a:srgbClr val="000000"/>
                  </a:solidFill>
                </a:rPr>
                <a:t>Shipment Inc</a:t>
              </a:r>
              <a:endParaRPr kumimoji="0" sz="706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sym typeface="Helvetica"/>
              </a:endParaRPr>
            </a:p>
          </p:txBody>
        </p:sp>
      </p:grpSp>
      <p:cxnSp>
        <p:nvCxnSpPr>
          <p:cNvPr id="161" name="Elbow Connector 160">
            <a:extLst>
              <a:ext uri="{FF2B5EF4-FFF2-40B4-BE49-F238E27FC236}">
                <a16:creationId xmlns:a16="http://schemas.microsoft.com/office/drawing/2014/main" id="{D8F0EDCF-AAEC-9643-87C2-5527A9028FFA}"/>
              </a:ext>
            </a:extLst>
          </p:cNvPr>
          <p:cNvCxnSpPr>
            <a:cxnSpLocks/>
            <a:stCxn id="155" idx="2"/>
            <a:endCxn id="103" idx="0"/>
          </p:cNvCxnSpPr>
          <p:nvPr/>
        </p:nvCxnSpPr>
        <p:spPr>
          <a:xfrm rot="5400000">
            <a:off x="4286445" y="330860"/>
            <a:ext cx="332997" cy="2858335"/>
          </a:xfrm>
          <a:prstGeom prst="bentConnector3">
            <a:avLst>
              <a:gd name="adj1" fmla="val 50000"/>
            </a:avLst>
          </a:prstGeom>
          <a:ln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1">
            <a:extLst>
              <a:ext uri="{FF2B5EF4-FFF2-40B4-BE49-F238E27FC236}">
                <a16:creationId xmlns:a16="http://schemas.microsoft.com/office/drawing/2014/main" id="{433B11D6-9141-9E4D-908D-6DAA4B768CD5}"/>
              </a:ext>
            </a:extLst>
          </p:cNvPr>
          <p:cNvSpPr txBox="1"/>
          <p:nvPr/>
        </p:nvSpPr>
        <p:spPr>
          <a:xfrm>
            <a:off x="6673492" y="894508"/>
            <a:ext cx="1317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accent3">
                    <a:lumMod val="50000"/>
                  </a:schemeClr>
                </a:solidFill>
              </a:rPr>
              <a:t>Search Voyages</a:t>
            </a:r>
          </a:p>
          <a:p>
            <a:r>
              <a:rPr lang="en-US" sz="1000" dirty="0">
                <a:solidFill>
                  <a:schemeClr val="accent3">
                    <a:lumMod val="50000"/>
                  </a:schemeClr>
                </a:solidFill>
              </a:rPr>
              <a:t>Get Pending Orders</a:t>
            </a:r>
          </a:p>
        </p:txBody>
      </p:sp>
      <p:sp>
        <p:nvSpPr>
          <p:cNvPr id="163" name="Can 162">
            <a:extLst>
              <a:ext uri="{FF2B5EF4-FFF2-40B4-BE49-F238E27FC236}">
                <a16:creationId xmlns:a16="http://schemas.microsoft.com/office/drawing/2014/main" id="{A5EEDA40-0346-8945-A3EB-F861822B121E}"/>
              </a:ext>
            </a:extLst>
          </p:cNvPr>
          <p:cNvSpPr/>
          <p:nvPr/>
        </p:nvSpPr>
        <p:spPr>
          <a:xfrm rot="5400000">
            <a:off x="7668843" y="3549574"/>
            <a:ext cx="285536" cy="682148"/>
          </a:xfrm>
          <a:prstGeom prst="can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Ships</a:t>
            </a:r>
          </a:p>
        </p:txBody>
      </p:sp>
      <p:cxnSp>
        <p:nvCxnSpPr>
          <p:cNvPr id="164" name="Elbow Connector 163">
            <a:extLst>
              <a:ext uri="{FF2B5EF4-FFF2-40B4-BE49-F238E27FC236}">
                <a16:creationId xmlns:a16="http://schemas.microsoft.com/office/drawing/2014/main" id="{D5336CF6-B2ED-E341-AAB8-AEF8936B27BD}"/>
              </a:ext>
            </a:extLst>
          </p:cNvPr>
          <p:cNvCxnSpPr>
            <a:cxnSpLocks/>
            <a:stCxn id="131" idx="3"/>
            <a:endCxn id="163" idx="3"/>
          </p:cNvCxnSpPr>
          <p:nvPr/>
        </p:nvCxnSpPr>
        <p:spPr>
          <a:xfrm flipV="1">
            <a:off x="6688283" y="3890648"/>
            <a:ext cx="782254" cy="1331109"/>
          </a:xfrm>
          <a:prstGeom prst="bentConnector3">
            <a:avLst>
              <a:gd name="adj1" fmla="val 50000"/>
            </a:avLst>
          </a:prstGeom>
          <a:ln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Can 164">
            <a:extLst>
              <a:ext uri="{FF2B5EF4-FFF2-40B4-BE49-F238E27FC236}">
                <a16:creationId xmlns:a16="http://schemas.microsoft.com/office/drawing/2014/main" id="{0462C20F-907D-AE44-8D93-2091CB371891}"/>
              </a:ext>
            </a:extLst>
          </p:cNvPr>
          <p:cNvSpPr/>
          <p:nvPr/>
        </p:nvSpPr>
        <p:spPr>
          <a:xfrm rot="5400000">
            <a:off x="8643296" y="3412227"/>
            <a:ext cx="273544" cy="944849"/>
          </a:xfrm>
          <a:prstGeom prst="can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>
                <a:solidFill>
                  <a:srgbClr val="FFFFFF"/>
                </a:solidFill>
                <a:latin typeface="Arial"/>
              </a:rPr>
              <a:t>Containers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167" name="Elbow Connector 166">
            <a:extLst>
              <a:ext uri="{FF2B5EF4-FFF2-40B4-BE49-F238E27FC236}">
                <a16:creationId xmlns:a16="http://schemas.microsoft.com/office/drawing/2014/main" id="{30891931-2FEF-744A-A16F-D4E808E145A5}"/>
              </a:ext>
            </a:extLst>
          </p:cNvPr>
          <p:cNvCxnSpPr>
            <a:cxnSpLocks/>
            <a:stCxn id="65" idx="3"/>
            <a:endCxn id="30" idx="1"/>
          </p:cNvCxnSpPr>
          <p:nvPr/>
        </p:nvCxnSpPr>
        <p:spPr>
          <a:xfrm>
            <a:off x="3383250" y="2602645"/>
            <a:ext cx="887232" cy="1212686"/>
          </a:xfrm>
          <a:prstGeom prst="bentConnector3">
            <a:avLst>
              <a:gd name="adj1" fmla="val 50000"/>
            </a:avLst>
          </a:prstGeom>
          <a:ln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53753ADA-5916-EC42-9C0A-2FD9CB43B637}"/>
              </a:ext>
            </a:extLst>
          </p:cNvPr>
          <p:cNvSpPr txBox="1"/>
          <p:nvPr/>
        </p:nvSpPr>
        <p:spPr>
          <a:xfrm>
            <a:off x="2245143" y="3157612"/>
            <a:ext cx="94448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err="1">
                <a:solidFill>
                  <a:schemeClr val="tx1">
                    <a:lumMod val="50000"/>
                  </a:schemeClr>
                </a:solidFill>
              </a:rPr>
              <a:t>orderEvents</a:t>
            </a:r>
            <a:endParaRPr lang="en-US" sz="105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E85322FF-DBCE-B049-B813-798F9F171AFD}"/>
              </a:ext>
            </a:extLst>
          </p:cNvPr>
          <p:cNvSpPr txBox="1"/>
          <p:nvPr/>
        </p:nvSpPr>
        <p:spPr>
          <a:xfrm>
            <a:off x="3502346" y="2384013"/>
            <a:ext cx="81464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tx1">
                    <a:lumMod val="50000"/>
                  </a:schemeClr>
                </a:solidFill>
              </a:rPr>
              <a:t>voyageEvt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9CCE5FF-C997-462B-A29A-39156678F7D7}"/>
              </a:ext>
            </a:extLst>
          </p:cNvPr>
          <p:cNvCxnSpPr>
            <a:cxnSpLocks/>
            <a:endCxn id="138" idx="0"/>
          </p:cNvCxnSpPr>
          <p:nvPr/>
        </p:nvCxnSpPr>
        <p:spPr>
          <a:xfrm>
            <a:off x="6096000" y="1540839"/>
            <a:ext cx="15005" cy="416178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1A68B7F4-1C1C-F94D-868E-82229EB92566}"/>
              </a:ext>
            </a:extLst>
          </p:cNvPr>
          <p:cNvSpPr/>
          <p:nvPr/>
        </p:nvSpPr>
        <p:spPr>
          <a:xfrm>
            <a:off x="8278068" y="4934755"/>
            <a:ext cx="1486840" cy="63301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596E6">
                    <a:lumMod val="5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Container Mgt MS</a:t>
            </a: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73D1C2CD-AA58-E04F-856F-F44944D23BFC}"/>
              </a:ext>
            </a:extLst>
          </p:cNvPr>
          <p:cNvGrpSpPr/>
          <p:nvPr/>
        </p:nvGrpSpPr>
        <p:grpSpPr>
          <a:xfrm>
            <a:off x="8696193" y="4575143"/>
            <a:ext cx="835775" cy="355209"/>
            <a:chOff x="2605549" y="2273123"/>
            <a:chExt cx="835775" cy="355209"/>
          </a:xfrm>
        </p:grpSpPr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D6EC4EB8-AA77-474B-A2ED-55AB639F5DEE}"/>
                </a:ext>
              </a:extLst>
            </p:cNvPr>
            <p:cNvGrpSpPr/>
            <p:nvPr/>
          </p:nvGrpSpPr>
          <p:grpSpPr>
            <a:xfrm>
              <a:off x="2605549" y="2273123"/>
              <a:ext cx="253071" cy="355209"/>
              <a:chOff x="2605549" y="2282084"/>
              <a:chExt cx="253071" cy="355209"/>
            </a:xfrm>
          </p:grpSpPr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36C8F10A-F036-474C-8CD1-F581F083FA37}"/>
                  </a:ext>
                </a:extLst>
              </p:cNvPr>
              <p:cNvSpPr/>
              <p:nvPr/>
            </p:nvSpPr>
            <p:spPr>
              <a:xfrm>
                <a:off x="2605549" y="2282084"/>
                <a:ext cx="253071" cy="253071"/>
              </a:xfrm>
              <a:prstGeom prst="ellipse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0210E7B5-A23C-A141-9CF6-2B64204CF9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21201" y="2515611"/>
                <a:ext cx="0" cy="121682"/>
              </a:xfrm>
              <a:prstGeom prst="line">
                <a:avLst/>
              </a:prstGeom>
              <a:ln w="63500">
                <a:solidFill>
                  <a:schemeClr val="tx2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37A86744-2EFC-6343-B132-66675796A6DF}"/>
                </a:ext>
              </a:extLst>
            </p:cNvPr>
            <p:cNvGrpSpPr/>
            <p:nvPr/>
          </p:nvGrpSpPr>
          <p:grpSpPr>
            <a:xfrm>
              <a:off x="2901383" y="2273123"/>
              <a:ext cx="253071" cy="355209"/>
              <a:chOff x="2605549" y="2282084"/>
              <a:chExt cx="253071" cy="355209"/>
            </a:xfrm>
          </p:grpSpPr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14079BFC-0545-4241-A77A-F76B2A9EFF48}"/>
                  </a:ext>
                </a:extLst>
              </p:cNvPr>
              <p:cNvSpPr/>
              <p:nvPr/>
            </p:nvSpPr>
            <p:spPr>
              <a:xfrm>
                <a:off x="2605549" y="2282084"/>
                <a:ext cx="253071" cy="253071"/>
              </a:xfrm>
              <a:prstGeom prst="ellipse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2EE9D409-BC89-7644-BC8B-69448A5A0D8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21201" y="2515611"/>
                <a:ext cx="0" cy="121682"/>
              </a:xfrm>
              <a:prstGeom prst="line">
                <a:avLst/>
              </a:prstGeom>
              <a:ln w="63500">
                <a:solidFill>
                  <a:schemeClr val="tx2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C85E183F-F6FA-B44A-AF29-506A4A004D31}"/>
                </a:ext>
              </a:extLst>
            </p:cNvPr>
            <p:cNvGrpSpPr/>
            <p:nvPr/>
          </p:nvGrpSpPr>
          <p:grpSpPr>
            <a:xfrm>
              <a:off x="3188253" y="2273123"/>
              <a:ext cx="253071" cy="355209"/>
              <a:chOff x="2605549" y="2282084"/>
              <a:chExt cx="253071" cy="355209"/>
            </a:xfrm>
          </p:grpSpPr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C91CD8A8-D6E2-6F47-8263-986CFE9507FE}"/>
                  </a:ext>
                </a:extLst>
              </p:cNvPr>
              <p:cNvSpPr/>
              <p:nvPr/>
            </p:nvSpPr>
            <p:spPr>
              <a:xfrm>
                <a:off x="2605549" y="2282084"/>
                <a:ext cx="253071" cy="253071"/>
              </a:xfrm>
              <a:prstGeom prst="ellipse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8FE350F2-24D2-3342-8549-2D5E4729335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21201" y="2515611"/>
                <a:ext cx="0" cy="121682"/>
              </a:xfrm>
              <a:prstGeom prst="line">
                <a:avLst/>
              </a:prstGeom>
              <a:ln w="63500">
                <a:solidFill>
                  <a:schemeClr val="tx2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85" name="Elbow Connector 84">
            <a:extLst>
              <a:ext uri="{FF2B5EF4-FFF2-40B4-BE49-F238E27FC236}">
                <a16:creationId xmlns:a16="http://schemas.microsoft.com/office/drawing/2014/main" id="{A13E5493-CB43-154F-806A-04AD1AC5B3B6}"/>
              </a:ext>
            </a:extLst>
          </p:cNvPr>
          <p:cNvCxnSpPr>
            <a:cxnSpLocks/>
            <a:stCxn id="165" idx="3"/>
            <a:endCxn id="73" idx="1"/>
          </p:cNvCxnSpPr>
          <p:nvPr/>
        </p:nvCxnSpPr>
        <p:spPr>
          <a:xfrm rot="10800000" flipV="1">
            <a:off x="8278068" y="3884652"/>
            <a:ext cx="29576" cy="1366610"/>
          </a:xfrm>
          <a:prstGeom prst="bentConnector3">
            <a:avLst>
              <a:gd name="adj1" fmla="val 872924"/>
            </a:avLst>
          </a:prstGeom>
          <a:ln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Elbow Connector 87">
            <a:extLst>
              <a:ext uri="{FF2B5EF4-FFF2-40B4-BE49-F238E27FC236}">
                <a16:creationId xmlns:a16="http://schemas.microsoft.com/office/drawing/2014/main" id="{3B26FFB9-053C-604C-8906-F4AEE86E2E51}"/>
              </a:ext>
            </a:extLst>
          </p:cNvPr>
          <p:cNvCxnSpPr>
            <a:cxnSpLocks/>
            <a:stCxn id="73" idx="3"/>
            <a:endCxn id="165" idx="0"/>
          </p:cNvCxnSpPr>
          <p:nvPr/>
        </p:nvCxnSpPr>
        <p:spPr>
          <a:xfrm flipH="1" flipV="1">
            <a:off x="9184107" y="3884652"/>
            <a:ext cx="580801" cy="1366610"/>
          </a:xfrm>
          <a:prstGeom prst="bentConnector3">
            <a:avLst>
              <a:gd name="adj1" fmla="val -39359"/>
            </a:avLst>
          </a:prstGeom>
          <a:ln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Can 93">
            <a:extLst>
              <a:ext uri="{FF2B5EF4-FFF2-40B4-BE49-F238E27FC236}">
                <a16:creationId xmlns:a16="http://schemas.microsoft.com/office/drawing/2014/main" id="{04C99788-53C7-614F-B877-503F579A3671}"/>
              </a:ext>
            </a:extLst>
          </p:cNvPr>
          <p:cNvSpPr/>
          <p:nvPr/>
        </p:nvSpPr>
        <p:spPr>
          <a:xfrm flipH="1">
            <a:off x="9531967" y="5413529"/>
            <a:ext cx="870989" cy="615251"/>
          </a:xfrm>
          <a:prstGeom prst="can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containers</a:t>
            </a:r>
          </a:p>
        </p:txBody>
      </p:sp>
      <p:sp>
        <p:nvSpPr>
          <p:cNvPr id="87" name="Can 86">
            <a:extLst>
              <a:ext uri="{FF2B5EF4-FFF2-40B4-BE49-F238E27FC236}">
                <a16:creationId xmlns:a16="http://schemas.microsoft.com/office/drawing/2014/main" id="{6B44869E-7DDA-DC47-80B0-2C2538B2FE7A}"/>
              </a:ext>
            </a:extLst>
          </p:cNvPr>
          <p:cNvSpPr/>
          <p:nvPr/>
        </p:nvSpPr>
        <p:spPr>
          <a:xfrm rot="5400000">
            <a:off x="10496779" y="3416586"/>
            <a:ext cx="273544" cy="944849"/>
          </a:xfrm>
          <a:prstGeom prst="can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>
                <a:solidFill>
                  <a:srgbClr val="FFFFFF"/>
                </a:solidFill>
                <a:latin typeface="Arial"/>
              </a:rPr>
              <a:t>Problems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89" name="Elbow Connector 88">
            <a:extLst>
              <a:ext uri="{FF2B5EF4-FFF2-40B4-BE49-F238E27FC236}">
                <a16:creationId xmlns:a16="http://schemas.microsoft.com/office/drawing/2014/main" id="{00F0D7D6-9A62-7648-8C79-1D4884C724AD}"/>
              </a:ext>
            </a:extLst>
          </p:cNvPr>
          <p:cNvCxnSpPr>
            <a:cxnSpLocks/>
            <a:stCxn id="165" idx="3"/>
            <a:endCxn id="91" idx="1"/>
          </p:cNvCxnSpPr>
          <p:nvPr/>
        </p:nvCxnSpPr>
        <p:spPr>
          <a:xfrm rot="10800000" flipH="1">
            <a:off x="8307644" y="3085176"/>
            <a:ext cx="232656" cy="799476"/>
          </a:xfrm>
          <a:prstGeom prst="bentConnector3">
            <a:avLst>
              <a:gd name="adj1" fmla="val 1743"/>
            </a:avLst>
          </a:prstGeom>
          <a:ln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Elbow Connector 89">
            <a:extLst>
              <a:ext uri="{FF2B5EF4-FFF2-40B4-BE49-F238E27FC236}">
                <a16:creationId xmlns:a16="http://schemas.microsoft.com/office/drawing/2014/main" id="{A10C860F-58BF-B247-B188-C231CFE538BD}"/>
              </a:ext>
            </a:extLst>
          </p:cNvPr>
          <p:cNvCxnSpPr>
            <a:cxnSpLocks/>
            <a:stCxn id="91" idx="3"/>
            <a:endCxn id="87" idx="2"/>
          </p:cNvCxnSpPr>
          <p:nvPr/>
        </p:nvCxnSpPr>
        <p:spPr>
          <a:xfrm>
            <a:off x="10027140" y="3085176"/>
            <a:ext cx="606411" cy="667063"/>
          </a:xfrm>
          <a:prstGeom prst="bentConnector2">
            <a:avLst/>
          </a:prstGeom>
          <a:ln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ounded Rectangle 90">
            <a:extLst>
              <a:ext uri="{FF2B5EF4-FFF2-40B4-BE49-F238E27FC236}">
                <a16:creationId xmlns:a16="http://schemas.microsoft.com/office/drawing/2014/main" id="{E11CA281-86D0-3A4F-B46E-41CCEED8E194}"/>
              </a:ext>
            </a:extLst>
          </p:cNvPr>
          <p:cNvSpPr/>
          <p:nvPr/>
        </p:nvSpPr>
        <p:spPr>
          <a:xfrm>
            <a:off x="8540300" y="2768669"/>
            <a:ext cx="1486840" cy="63301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596E6">
                    <a:lumMod val="5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Anomaly detection scoring</a:t>
            </a:r>
          </a:p>
        </p:txBody>
      </p:sp>
    </p:spTree>
    <p:extLst>
      <p:ext uri="{BB962C8B-B14F-4D97-AF65-F5344CB8AC3E}">
        <p14:creationId xmlns:p14="http://schemas.microsoft.com/office/powerpoint/2010/main" val="3893966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16369D00-A072-DB43-B943-B71BA51E5E95}"/>
              </a:ext>
            </a:extLst>
          </p:cNvPr>
          <p:cNvSpPr/>
          <p:nvPr/>
        </p:nvSpPr>
        <p:spPr>
          <a:xfrm>
            <a:off x="176981" y="1959429"/>
            <a:ext cx="2889651" cy="2055360"/>
          </a:xfrm>
          <a:prstGeom prst="roundRect">
            <a:avLst>
              <a:gd name="adj" fmla="val 346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F4F349-AB97-7647-84B8-9E93FC875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 runtime architecture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BC6294-8842-8645-9400-5752586ACF1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2418714" y="3600552"/>
            <a:ext cx="400050" cy="274638"/>
          </a:xfrm>
          <a:prstGeom prst="rect">
            <a:avLst/>
          </a:prstGeom>
        </p:spPr>
        <p:txBody>
          <a:bodyPr vert="horz" wrap="square" lIns="91438" tIns="45719" rIns="91438" bIns="45719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685800" rtl="0" eaLnBrk="1" latinLnBrk="0" hangingPunct="1">
              <a:defRPr sz="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F63A97E-D605-DC42-8452-C14CD1FA87FA}" type="slidenum">
              <a:rPr lang="en-US" smtClean="0">
                <a:solidFill>
                  <a:srgbClr val="5AAAFA"/>
                </a:solidFill>
              </a:rPr>
              <a:pPr/>
              <a:t>3</a:t>
            </a:fld>
            <a:endParaRPr lang="en-US">
              <a:solidFill>
                <a:srgbClr val="5AAAFA"/>
              </a:solidFill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CD9C86BF-01A1-6C4F-8E66-B0F29ADCE9C2}"/>
              </a:ext>
            </a:extLst>
          </p:cNvPr>
          <p:cNvSpPr/>
          <p:nvPr/>
        </p:nvSpPr>
        <p:spPr bwMode="auto">
          <a:xfrm>
            <a:off x="3615264" y="3575899"/>
            <a:ext cx="245561" cy="731512"/>
          </a:xfrm>
          <a:prstGeom prst="roundRect">
            <a:avLst/>
          </a:prstGeom>
          <a:solidFill>
            <a:srgbClr val="959F9F"/>
          </a:solidFill>
          <a:ln w="9525" cap="flat" cmpd="sng" algn="ctr">
            <a:solidFill>
              <a:srgbClr val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40" eaLnBrk="1" hangingPunct="1">
              <a:lnSpc>
                <a:spcPct val="90000"/>
              </a:lnSpc>
              <a:defRPr/>
            </a:pPr>
            <a:r>
              <a:rPr lang="en-US" sz="1200" kern="0" dirty="0">
                <a:solidFill>
                  <a:srgbClr val="FFFFFF"/>
                </a:solidFill>
                <a:latin typeface="Arial"/>
                <a:cs typeface="+mn-cs"/>
              </a:rPr>
              <a:t>0</a:t>
            </a:r>
            <a:endParaRPr lang="en-US" sz="667" kern="0" dirty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8A4DEED-2E41-E54C-8F16-9C7C9C08D0DB}"/>
              </a:ext>
            </a:extLst>
          </p:cNvPr>
          <p:cNvSpPr/>
          <p:nvPr/>
        </p:nvSpPr>
        <p:spPr bwMode="auto">
          <a:xfrm>
            <a:off x="3859101" y="3575899"/>
            <a:ext cx="245561" cy="731512"/>
          </a:xfrm>
          <a:prstGeom prst="roundRect">
            <a:avLst/>
          </a:prstGeom>
          <a:solidFill>
            <a:srgbClr val="959F9F"/>
          </a:solidFill>
          <a:ln w="9525" cap="flat" cmpd="sng" algn="ctr">
            <a:solidFill>
              <a:srgbClr val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40" eaLnBrk="1" hangingPunct="1">
              <a:lnSpc>
                <a:spcPct val="90000"/>
              </a:lnSpc>
              <a:defRPr/>
            </a:pPr>
            <a:r>
              <a:rPr lang="en-US" sz="1200" kern="0" dirty="0">
                <a:solidFill>
                  <a:srgbClr val="FFFFFF"/>
                </a:solidFill>
                <a:latin typeface="Arial"/>
                <a:cs typeface="+mn-cs"/>
              </a:rPr>
              <a:t>1</a:t>
            </a:r>
            <a:endParaRPr lang="en-US" sz="667" kern="0" dirty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386F523-17C1-E041-96BF-8CAAFD6C8228}"/>
              </a:ext>
            </a:extLst>
          </p:cNvPr>
          <p:cNvSpPr/>
          <p:nvPr/>
        </p:nvSpPr>
        <p:spPr bwMode="auto">
          <a:xfrm>
            <a:off x="4104663" y="3575899"/>
            <a:ext cx="245561" cy="731512"/>
          </a:xfrm>
          <a:prstGeom prst="roundRect">
            <a:avLst/>
          </a:prstGeom>
          <a:solidFill>
            <a:srgbClr val="959F9F"/>
          </a:solidFill>
          <a:ln w="9525" cap="flat" cmpd="sng" algn="ctr">
            <a:solidFill>
              <a:srgbClr val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40" eaLnBrk="1" hangingPunct="1">
              <a:lnSpc>
                <a:spcPct val="90000"/>
              </a:lnSpc>
              <a:defRPr/>
            </a:pPr>
            <a:r>
              <a:rPr lang="en-US" sz="1200" kern="0" dirty="0">
                <a:solidFill>
                  <a:srgbClr val="FFFFFF"/>
                </a:solidFill>
                <a:latin typeface="Arial"/>
                <a:cs typeface="+mn-cs"/>
              </a:rPr>
              <a:t>2</a:t>
            </a:r>
            <a:endParaRPr lang="en-US" sz="667" kern="0" dirty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7A503E60-BA42-B641-AACF-D3044DFC0A2B}"/>
              </a:ext>
            </a:extLst>
          </p:cNvPr>
          <p:cNvSpPr/>
          <p:nvPr/>
        </p:nvSpPr>
        <p:spPr bwMode="auto">
          <a:xfrm>
            <a:off x="4348500" y="3575899"/>
            <a:ext cx="245561" cy="731512"/>
          </a:xfrm>
          <a:prstGeom prst="roundRect">
            <a:avLst/>
          </a:prstGeom>
          <a:solidFill>
            <a:srgbClr val="959F9F"/>
          </a:solidFill>
          <a:ln w="9525" cap="flat" cmpd="sng" algn="ctr">
            <a:solidFill>
              <a:srgbClr val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40" eaLnBrk="1" hangingPunct="1">
              <a:lnSpc>
                <a:spcPct val="90000"/>
              </a:lnSpc>
              <a:defRPr/>
            </a:pPr>
            <a:r>
              <a:rPr lang="en-US" sz="1200" kern="0" dirty="0">
                <a:solidFill>
                  <a:srgbClr val="FFFFFF"/>
                </a:solidFill>
                <a:latin typeface="Arial"/>
                <a:cs typeface="+mn-cs"/>
              </a:rPr>
              <a:t>3</a:t>
            </a:r>
            <a:endParaRPr lang="en-US" sz="667" kern="0" dirty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A96C2D3A-5AFC-C84C-BE33-E0F6C42CD2C2}"/>
              </a:ext>
            </a:extLst>
          </p:cNvPr>
          <p:cNvSpPr/>
          <p:nvPr/>
        </p:nvSpPr>
        <p:spPr bwMode="auto">
          <a:xfrm>
            <a:off x="4594061" y="3575899"/>
            <a:ext cx="245561" cy="731512"/>
          </a:xfrm>
          <a:prstGeom prst="roundRect">
            <a:avLst/>
          </a:prstGeom>
          <a:solidFill>
            <a:srgbClr val="959F9F"/>
          </a:solidFill>
          <a:ln w="9525" cap="flat" cmpd="sng" algn="ctr">
            <a:solidFill>
              <a:srgbClr val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40" eaLnBrk="1" hangingPunct="1">
              <a:lnSpc>
                <a:spcPct val="90000"/>
              </a:lnSpc>
              <a:defRPr/>
            </a:pPr>
            <a:r>
              <a:rPr lang="en-US" sz="1200" kern="0" dirty="0">
                <a:solidFill>
                  <a:srgbClr val="FFFFFF"/>
                </a:solidFill>
                <a:latin typeface="Arial"/>
                <a:cs typeface="+mn-cs"/>
              </a:rPr>
              <a:t>4</a:t>
            </a:r>
            <a:endParaRPr lang="en-US" sz="667" kern="0" dirty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3E7619F8-E83C-F542-AEE9-83F997C5D193}"/>
              </a:ext>
            </a:extLst>
          </p:cNvPr>
          <p:cNvSpPr/>
          <p:nvPr/>
        </p:nvSpPr>
        <p:spPr bwMode="auto">
          <a:xfrm>
            <a:off x="4843100" y="3575899"/>
            <a:ext cx="245561" cy="731512"/>
          </a:xfrm>
          <a:prstGeom prst="roundRect">
            <a:avLst/>
          </a:prstGeom>
          <a:solidFill>
            <a:srgbClr val="959F9F"/>
          </a:solidFill>
          <a:ln w="9525" cap="flat" cmpd="sng" algn="ctr">
            <a:solidFill>
              <a:srgbClr val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40" eaLnBrk="1" hangingPunct="1">
              <a:lnSpc>
                <a:spcPct val="90000"/>
              </a:lnSpc>
              <a:defRPr/>
            </a:pPr>
            <a:r>
              <a:rPr lang="en-US" sz="1200" kern="0" dirty="0">
                <a:solidFill>
                  <a:srgbClr val="FFFFFF"/>
                </a:solidFill>
                <a:latin typeface="Arial"/>
                <a:cs typeface="+mn-cs"/>
              </a:rPr>
              <a:t>5</a:t>
            </a:r>
            <a:endParaRPr lang="en-US" sz="667" kern="0" dirty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D9157B17-D255-474A-8E9E-A23B4CE7A873}"/>
              </a:ext>
            </a:extLst>
          </p:cNvPr>
          <p:cNvSpPr/>
          <p:nvPr/>
        </p:nvSpPr>
        <p:spPr bwMode="auto">
          <a:xfrm>
            <a:off x="5083460" y="3575899"/>
            <a:ext cx="245561" cy="731512"/>
          </a:xfrm>
          <a:prstGeom prst="roundRect">
            <a:avLst/>
          </a:prstGeom>
          <a:solidFill>
            <a:srgbClr val="959F9F"/>
          </a:solidFill>
          <a:ln w="9525" cap="flat" cmpd="sng" algn="ctr">
            <a:solidFill>
              <a:srgbClr val="FFFFFF"/>
            </a:solidFill>
            <a:prstDash val="sysDot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40" eaLnBrk="1" hangingPunct="1">
              <a:lnSpc>
                <a:spcPct val="90000"/>
              </a:lnSpc>
              <a:defRPr/>
            </a:pPr>
            <a:r>
              <a:rPr lang="en-US" sz="1200" kern="0" dirty="0">
                <a:solidFill>
                  <a:srgbClr val="FFFFFF"/>
                </a:solidFill>
                <a:latin typeface="Arial"/>
                <a:cs typeface="+mn-cs"/>
              </a:rPr>
              <a:t>6</a:t>
            </a:r>
            <a:endParaRPr lang="en-US" sz="667" kern="0" dirty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A14EDD06-8F02-F942-8435-417855CC9899}"/>
              </a:ext>
            </a:extLst>
          </p:cNvPr>
          <p:cNvSpPr/>
          <p:nvPr/>
        </p:nvSpPr>
        <p:spPr bwMode="auto">
          <a:xfrm>
            <a:off x="5323820" y="3575899"/>
            <a:ext cx="245561" cy="731512"/>
          </a:xfrm>
          <a:prstGeom prst="roundRect">
            <a:avLst/>
          </a:prstGeom>
          <a:solidFill>
            <a:srgbClr val="959F9F"/>
          </a:solidFill>
          <a:ln w="9525" cap="flat" cmpd="sng" algn="ctr">
            <a:solidFill>
              <a:srgbClr val="FFFFFF"/>
            </a:solidFill>
            <a:prstDash val="sysDot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40" eaLnBrk="1" hangingPunct="1">
              <a:lnSpc>
                <a:spcPct val="90000"/>
              </a:lnSpc>
              <a:defRPr/>
            </a:pPr>
            <a:r>
              <a:rPr lang="en-US" sz="1200" kern="0" dirty="0">
                <a:solidFill>
                  <a:srgbClr val="FFFFFF"/>
                </a:solidFill>
                <a:latin typeface="Arial"/>
                <a:cs typeface="+mn-cs"/>
              </a:rPr>
              <a:t>7</a:t>
            </a:r>
            <a:endParaRPr lang="en-US" sz="667" kern="0" dirty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13" name="AutoShape 4">
            <a:extLst>
              <a:ext uri="{FF2B5EF4-FFF2-40B4-BE49-F238E27FC236}">
                <a16:creationId xmlns:a16="http://schemas.microsoft.com/office/drawing/2014/main" id="{B76A459B-4411-5D4D-9624-88247D3BE0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8072" y="3260465"/>
            <a:ext cx="3108373" cy="2385052"/>
          </a:xfrm>
          <a:prstGeom prst="roundRect">
            <a:avLst>
              <a:gd name="adj" fmla="val 7117"/>
            </a:avLst>
          </a:prstGeom>
          <a:noFill/>
          <a:ln w="12700">
            <a:solidFill>
              <a:srgbClr val="5596E6">
                <a:lumMod val="50000"/>
              </a:srgbClr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33" kern="0" dirty="0">
              <a:solidFill>
                <a:srgbClr val="6D7777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83DAEF3-6F89-E740-B09F-312B004FEF76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7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7974" y="5310617"/>
            <a:ext cx="676845" cy="35577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09461B8-814B-AA4A-8B51-1CC6C7606C36}"/>
              </a:ext>
            </a:extLst>
          </p:cNvPr>
          <p:cNvSpPr txBox="1"/>
          <p:nvPr/>
        </p:nvSpPr>
        <p:spPr>
          <a:xfrm>
            <a:off x="3539874" y="3260390"/>
            <a:ext cx="1454244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51" kern="0" dirty="0">
                <a:solidFill>
                  <a:srgbClr val="C8D2D2">
                    <a:lumMod val="25000"/>
                  </a:srgbClr>
                </a:solidFill>
              </a:rPr>
              <a:t>containerMetrics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4998D6B-4792-D343-9FDA-3C0C0303C15E}"/>
              </a:ext>
            </a:extLst>
          </p:cNvPr>
          <p:cNvGrpSpPr/>
          <p:nvPr/>
        </p:nvGrpSpPr>
        <p:grpSpPr>
          <a:xfrm>
            <a:off x="730122" y="2125292"/>
            <a:ext cx="1098679" cy="325376"/>
            <a:chOff x="3383969" y="684409"/>
            <a:chExt cx="626831" cy="266407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E2FD6A5-619E-9247-AB7C-7CB41B8B27F8}"/>
                </a:ext>
              </a:extLst>
            </p:cNvPr>
            <p:cNvGrpSpPr/>
            <p:nvPr/>
          </p:nvGrpSpPr>
          <p:grpSpPr>
            <a:xfrm>
              <a:off x="3383969" y="684409"/>
              <a:ext cx="189803" cy="266407"/>
              <a:chOff x="2605549" y="2282084"/>
              <a:chExt cx="253071" cy="355209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1736E9B8-D6EF-7947-B380-FCDBE592EE65}"/>
                  </a:ext>
                </a:extLst>
              </p:cNvPr>
              <p:cNvSpPr/>
              <p:nvPr/>
            </p:nvSpPr>
            <p:spPr>
              <a:xfrm>
                <a:off x="2605549" y="2282084"/>
                <a:ext cx="253071" cy="25307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1">
                  <a:solidFill>
                    <a:prstClr val="white"/>
                  </a:solidFill>
                  <a:latin typeface="Arial"/>
                </a:endParaRPr>
              </a:p>
            </p:txBody>
          </p: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F1D5CD09-51A3-604C-964C-726E7F30B0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21201" y="2515611"/>
                <a:ext cx="0" cy="121682"/>
              </a:xfrm>
              <a:prstGeom prst="line">
                <a:avLst/>
              </a:prstGeom>
              <a:grpFill/>
              <a:ln w="63500">
                <a:solidFill>
                  <a:schemeClr val="tx2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46E158FE-71FE-174F-890E-ACA68F37F17B}"/>
                </a:ext>
              </a:extLst>
            </p:cNvPr>
            <p:cNvGrpSpPr/>
            <p:nvPr/>
          </p:nvGrpSpPr>
          <p:grpSpPr>
            <a:xfrm>
              <a:off x="3605844" y="684409"/>
              <a:ext cx="189803" cy="266407"/>
              <a:chOff x="2605549" y="2282084"/>
              <a:chExt cx="253071" cy="355209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72E56A0B-1E6C-804D-B584-B44A3D9034DD}"/>
                  </a:ext>
                </a:extLst>
              </p:cNvPr>
              <p:cNvSpPr/>
              <p:nvPr/>
            </p:nvSpPr>
            <p:spPr>
              <a:xfrm>
                <a:off x="2605549" y="2282084"/>
                <a:ext cx="253071" cy="25307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1">
                  <a:solidFill>
                    <a:prstClr val="white"/>
                  </a:solidFill>
                  <a:latin typeface="Arial"/>
                </a:endParaRPr>
              </a:p>
            </p:txBody>
          </p: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04D57D08-4ED1-B34C-8691-0547AC048B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21201" y="2515611"/>
                <a:ext cx="0" cy="121682"/>
              </a:xfrm>
              <a:prstGeom prst="line">
                <a:avLst/>
              </a:prstGeom>
              <a:grpFill/>
              <a:ln w="63500">
                <a:solidFill>
                  <a:schemeClr val="tx2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AEA85E2F-8CF1-E644-B7DD-D89721761FBC}"/>
                </a:ext>
              </a:extLst>
            </p:cNvPr>
            <p:cNvGrpSpPr/>
            <p:nvPr/>
          </p:nvGrpSpPr>
          <p:grpSpPr>
            <a:xfrm>
              <a:off x="3820997" y="684409"/>
              <a:ext cx="189803" cy="266407"/>
              <a:chOff x="2605549" y="2282084"/>
              <a:chExt cx="253071" cy="355209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E07B5103-8A2C-854E-AB28-2ACA380B2CDF}"/>
                  </a:ext>
                </a:extLst>
              </p:cNvPr>
              <p:cNvSpPr/>
              <p:nvPr/>
            </p:nvSpPr>
            <p:spPr>
              <a:xfrm>
                <a:off x="2605549" y="2282084"/>
                <a:ext cx="253071" cy="25307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1">
                  <a:solidFill>
                    <a:prstClr val="white"/>
                  </a:solidFill>
                  <a:latin typeface="Arial"/>
                </a:endParaRPr>
              </a:p>
            </p:txBody>
          </p: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91F4541B-A0C8-834D-9F48-8409C45FE8E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21201" y="2515611"/>
                <a:ext cx="0" cy="121682"/>
              </a:xfrm>
              <a:prstGeom prst="line">
                <a:avLst/>
              </a:prstGeom>
              <a:grpFill/>
              <a:ln w="63500">
                <a:solidFill>
                  <a:schemeClr val="tx2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584E91B5-DAD6-3C4A-842C-B54B845D297F}"/>
              </a:ext>
            </a:extLst>
          </p:cNvPr>
          <p:cNvSpPr/>
          <p:nvPr/>
        </p:nvSpPr>
        <p:spPr>
          <a:xfrm>
            <a:off x="609599" y="2450668"/>
            <a:ext cx="2338281" cy="121969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33" dirty="0">
                <a:solidFill>
                  <a:prstClr val="white"/>
                </a:solidFill>
                <a:latin typeface="Arial"/>
              </a:rPr>
              <a:t>Reefer Simulator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1B75F909-1AEE-E24C-BB83-9694F642796B}"/>
              </a:ext>
            </a:extLst>
          </p:cNvPr>
          <p:cNvSpPr/>
          <p:nvPr/>
        </p:nvSpPr>
        <p:spPr>
          <a:xfrm>
            <a:off x="896461" y="2952220"/>
            <a:ext cx="645151" cy="596216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914377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333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29" name="Circular Arrow 28">
            <a:extLst>
              <a:ext uri="{FF2B5EF4-FFF2-40B4-BE49-F238E27FC236}">
                <a16:creationId xmlns:a16="http://schemas.microsoft.com/office/drawing/2014/main" id="{4EB73442-D21C-5249-879F-C2B98A6C33FE}"/>
              </a:ext>
            </a:extLst>
          </p:cNvPr>
          <p:cNvSpPr/>
          <p:nvPr/>
        </p:nvSpPr>
        <p:spPr>
          <a:xfrm rot="5852869">
            <a:off x="758153" y="2805641"/>
            <a:ext cx="846199" cy="929364"/>
          </a:xfrm>
          <a:prstGeom prst="circularArrow">
            <a:avLst>
              <a:gd name="adj1" fmla="val 0"/>
              <a:gd name="adj2" fmla="val 645456"/>
              <a:gd name="adj3" fmla="val 20982983"/>
              <a:gd name="adj4" fmla="val 10800000"/>
              <a:gd name="adj5" fmla="val 125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914377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333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AC933F0-2AD7-B343-8CB6-A3D3E948C49A}"/>
              </a:ext>
            </a:extLst>
          </p:cNvPr>
          <p:cNvSpPr txBox="1"/>
          <p:nvPr/>
        </p:nvSpPr>
        <p:spPr>
          <a:xfrm>
            <a:off x="569058" y="3085528"/>
            <a:ext cx="14189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Kafka Producer</a:t>
            </a:r>
          </a:p>
        </p:txBody>
      </p: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DA34BA42-D008-ED4D-B945-D9C76C0E1F8F}"/>
              </a:ext>
            </a:extLst>
          </p:cNvPr>
          <p:cNvCxnSpPr>
            <a:cxnSpLocks/>
            <a:stCxn id="26" idx="3"/>
            <a:endCxn id="12" idx="0"/>
          </p:cNvCxnSpPr>
          <p:nvPr/>
        </p:nvCxnSpPr>
        <p:spPr>
          <a:xfrm>
            <a:off x="2947880" y="3060513"/>
            <a:ext cx="2498721" cy="515386"/>
          </a:xfrm>
          <a:prstGeom prst="bentConnector2">
            <a:avLst/>
          </a:prstGeom>
          <a:ln w="25400">
            <a:solidFill>
              <a:srgbClr val="00B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40">
            <a:extLst>
              <a:ext uri="{FF2B5EF4-FFF2-40B4-BE49-F238E27FC236}">
                <a16:creationId xmlns:a16="http://schemas.microsoft.com/office/drawing/2014/main" id="{F3F9012B-5EB6-4244-936F-5CF6AD0EA07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19" y="3483208"/>
            <a:ext cx="1032463" cy="3826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A5D8DC54-29A8-8A41-8A01-0B97278882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83809" y="3470687"/>
            <a:ext cx="806955" cy="323116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ED211E00-92E6-0E49-9AB7-17D07D46857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7273" y="5660816"/>
            <a:ext cx="3198376" cy="493464"/>
          </a:xfrm>
          <a:prstGeom prst="rect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04D75F3D-C1EB-6C44-A9EB-BFF40044D9D3}"/>
              </a:ext>
            </a:extLst>
          </p:cNvPr>
          <p:cNvSpPr/>
          <p:nvPr/>
        </p:nvSpPr>
        <p:spPr>
          <a:xfrm>
            <a:off x="7706436" y="5398962"/>
            <a:ext cx="1688865" cy="97305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Container Consumer</a:t>
            </a:r>
          </a:p>
        </p:txBody>
      </p:sp>
      <p:cxnSp>
        <p:nvCxnSpPr>
          <p:cNvPr id="42" name="Elbow Connector 41">
            <a:extLst>
              <a:ext uri="{FF2B5EF4-FFF2-40B4-BE49-F238E27FC236}">
                <a16:creationId xmlns:a16="http://schemas.microsoft.com/office/drawing/2014/main" id="{1F742694-E556-434E-AB76-40F0581C8CB9}"/>
              </a:ext>
            </a:extLst>
          </p:cNvPr>
          <p:cNvCxnSpPr>
            <a:cxnSpLocks/>
            <a:stCxn id="52" idx="2"/>
            <a:endCxn id="41" idx="0"/>
          </p:cNvCxnSpPr>
          <p:nvPr/>
        </p:nvCxnSpPr>
        <p:spPr>
          <a:xfrm rot="16200000" flipH="1">
            <a:off x="6385033" y="3233125"/>
            <a:ext cx="246731" cy="4084941"/>
          </a:xfrm>
          <a:prstGeom prst="bentConnector3">
            <a:avLst>
              <a:gd name="adj1" fmla="val 50000"/>
            </a:avLst>
          </a:prstGeom>
          <a:ln w="2540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CA42AA68-DCC2-5541-A6F1-420B3FB5C4E0}"/>
              </a:ext>
            </a:extLst>
          </p:cNvPr>
          <p:cNvSpPr/>
          <p:nvPr/>
        </p:nvSpPr>
        <p:spPr>
          <a:xfrm>
            <a:off x="2962059" y="2157156"/>
            <a:ext cx="493464" cy="49346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0B463E3E-E509-6845-BA10-D875995E76EC}"/>
              </a:ext>
            </a:extLst>
          </p:cNvPr>
          <p:cNvSpPr/>
          <p:nvPr/>
        </p:nvSpPr>
        <p:spPr>
          <a:xfrm>
            <a:off x="1872967" y="1103435"/>
            <a:ext cx="493464" cy="49346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2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27C0D551-A11B-8943-AA74-FD26C662C073}"/>
              </a:ext>
            </a:extLst>
          </p:cNvPr>
          <p:cNvSpPr/>
          <p:nvPr/>
        </p:nvSpPr>
        <p:spPr>
          <a:xfrm>
            <a:off x="8901837" y="1424105"/>
            <a:ext cx="493464" cy="49346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4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33A44B2-E63D-E342-8ABD-A5E573F303A0}"/>
              </a:ext>
            </a:extLst>
          </p:cNvPr>
          <p:cNvSpPr/>
          <p:nvPr/>
        </p:nvSpPr>
        <p:spPr>
          <a:xfrm>
            <a:off x="486862" y="1170849"/>
            <a:ext cx="1341939" cy="460993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Curl …</a:t>
            </a:r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11ADA361-45D0-7D48-8AA6-00F437048503}"/>
              </a:ext>
            </a:extLst>
          </p:cNvPr>
          <p:cNvSpPr/>
          <p:nvPr/>
        </p:nvSpPr>
        <p:spPr bwMode="auto">
          <a:xfrm>
            <a:off x="3609911" y="4420719"/>
            <a:ext cx="245561" cy="731512"/>
          </a:xfrm>
          <a:prstGeom prst="roundRect">
            <a:avLst/>
          </a:prstGeom>
          <a:solidFill>
            <a:srgbClr val="959F9F"/>
          </a:solidFill>
          <a:ln w="9525" cap="flat" cmpd="sng" algn="ctr">
            <a:solidFill>
              <a:srgbClr val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40" eaLnBrk="1" hangingPunct="1">
              <a:lnSpc>
                <a:spcPct val="90000"/>
              </a:lnSpc>
              <a:defRPr/>
            </a:pPr>
            <a:r>
              <a:rPr lang="en-US" sz="1200" kern="0" dirty="0">
                <a:solidFill>
                  <a:srgbClr val="FFFFFF"/>
                </a:solidFill>
                <a:latin typeface="Arial"/>
                <a:cs typeface="+mn-cs"/>
              </a:rPr>
              <a:t>0</a:t>
            </a:r>
            <a:endParaRPr lang="en-US" sz="667" kern="0" dirty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380231F1-D2A6-4043-A04C-C1D9EEC40F41}"/>
              </a:ext>
            </a:extLst>
          </p:cNvPr>
          <p:cNvSpPr/>
          <p:nvPr/>
        </p:nvSpPr>
        <p:spPr bwMode="auto">
          <a:xfrm>
            <a:off x="3853748" y="4420719"/>
            <a:ext cx="245561" cy="731512"/>
          </a:xfrm>
          <a:prstGeom prst="roundRect">
            <a:avLst/>
          </a:prstGeom>
          <a:solidFill>
            <a:srgbClr val="959F9F"/>
          </a:solidFill>
          <a:ln w="9525" cap="flat" cmpd="sng" algn="ctr">
            <a:solidFill>
              <a:srgbClr val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40" eaLnBrk="1" hangingPunct="1">
              <a:lnSpc>
                <a:spcPct val="90000"/>
              </a:lnSpc>
              <a:defRPr/>
            </a:pPr>
            <a:r>
              <a:rPr lang="en-US" sz="1200" kern="0" dirty="0">
                <a:solidFill>
                  <a:srgbClr val="FFFFFF"/>
                </a:solidFill>
                <a:latin typeface="Arial"/>
                <a:cs typeface="+mn-cs"/>
              </a:rPr>
              <a:t>1</a:t>
            </a:r>
            <a:endParaRPr lang="en-US" sz="667" kern="0" dirty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6F1D4C22-AEFF-D644-85EE-3A57F4CE4BA2}"/>
              </a:ext>
            </a:extLst>
          </p:cNvPr>
          <p:cNvSpPr/>
          <p:nvPr/>
        </p:nvSpPr>
        <p:spPr bwMode="auto">
          <a:xfrm>
            <a:off x="4099310" y="4420719"/>
            <a:ext cx="245561" cy="731512"/>
          </a:xfrm>
          <a:prstGeom prst="roundRect">
            <a:avLst/>
          </a:prstGeom>
          <a:solidFill>
            <a:srgbClr val="959F9F"/>
          </a:solidFill>
          <a:ln w="9525" cap="flat" cmpd="sng" algn="ctr">
            <a:solidFill>
              <a:srgbClr val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40" eaLnBrk="1" hangingPunct="1">
              <a:lnSpc>
                <a:spcPct val="90000"/>
              </a:lnSpc>
              <a:defRPr/>
            </a:pPr>
            <a:r>
              <a:rPr lang="en-US" sz="1200" kern="0" dirty="0">
                <a:solidFill>
                  <a:srgbClr val="FFFFFF"/>
                </a:solidFill>
                <a:latin typeface="Arial"/>
                <a:cs typeface="+mn-cs"/>
              </a:rPr>
              <a:t>2</a:t>
            </a:r>
            <a:endParaRPr lang="en-US" sz="667" kern="0" dirty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F482CCFC-6D95-024D-B505-7809055E37A8}"/>
              </a:ext>
            </a:extLst>
          </p:cNvPr>
          <p:cNvSpPr/>
          <p:nvPr/>
        </p:nvSpPr>
        <p:spPr bwMode="auto">
          <a:xfrm>
            <a:off x="4343147" y="4420719"/>
            <a:ext cx="245561" cy="731512"/>
          </a:xfrm>
          <a:prstGeom prst="roundRect">
            <a:avLst/>
          </a:prstGeom>
          <a:solidFill>
            <a:srgbClr val="959F9F"/>
          </a:solidFill>
          <a:ln w="9525" cap="flat" cmpd="sng" algn="ctr">
            <a:solidFill>
              <a:srgbClr val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40" eaLnBrk="1" hangingPunct="1">
              <a:lnSpc>
                <a:spcPct val="90000"/>
              </a:lnSpc>
              <a:defRPr/>
            </a:pPr>
            <a:r>
              <a:rPr lang="en-US" sz="1200" kern="0" dirty="0">
                <a:solidFill>
                  <a:srgbClr val="FFFFFF"/>
                </a:solidFill>
                <a:latin typeface="Arial"/>
                <a:cs typeface="+mn-cs"/>
              </a:rPr>
              <a:t>3</a:t>
            </a:r>
            <a:endParaRPr lang="en-US" sz="667" kern="0" dirty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667E19DD-868A-9D48-B243-C3FCA73E1EBF}"/>
              </a:ext>
            </a:extLst>
          </p:cNvPr>
          <p:cNvSpPr/>
          <p:nvPr/>
        </p:nvSpPr>
        <p:spPr bwMode="auto">
          <a:xfrm>
            <a:off x="4588708" y="4420719"/>
            <a:ext cx="245561" cy="731512"/>
          </a:xfrm>
          <a:prstGeom prst="roundRect">
            <a:avLst/>
          </a:prstGeom>
          <a:solidFill>
            <a:srgbClr val="959F9F"/>
          </a:solidFill>
          <a:ln w="9525" cap="flat" cmpd="sng" algn="ctr">
            <a:solidFill>
              <a:srgbClr val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40" eaLnBrk="1" hangingPunct="1">
              <a:lnSpc>
                <a:spcPct val="90000"/>
              </a:lnSpc>
              <a:defRPr/>
            </a:pPr>
            <a:r>
              <a:rPr lang="en-US" sz="1200" kern="0" dirty="0">
                <a:solidFill>
                  <a:srgbClr val="FFFFFF"/>
                </a:solidFill>
                <a:latin typeface="Arial"/>
                <a:cs typeface="+mn-cs"/>
              </a:rPr>
              <a:t>4</a:t>
            </a:r>
            <a:endParaRPr lang="en-US" sz="667" kern="0" dirty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7864BCDF-68E5-7D4B-9B08-95786978D748}"/>
              </a:ext>
            </a:extLst>
          </p:cNvPr>
          <p:cNvSpPr/>
          <p:nvPr/>
        </p:nvSpPr>
        <p:spPr>
          <a:xfrm>
            <a:off x="6864192" y="1605896"/>
            <a:ext cx="2037645" cy="104472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Anomaly Detection Scoring</a:t>
            </a:r>
          </a:p>
        </p:txBody>
      </p:sp>
      <p:cxnSp>
        <p:nvCxnSpPr>
          <p:cNvPr id="60" name="Elbow Connector 59">
            <a:extLst>
              <a:ext uri="{FF2B5EF4-FFF2-40B4-BE49-F238E27FC236}">
                <a16:creationId xmlns:a16="http://schemas.microsoft.com/office/drawing/2014/main" id="{77D9884B-3087-424E-A2BC-EC424765E22D}"/>
              </a:ext>
            </a:extLst>
          </p:cNvPr>
          <p:cNvCxnSpPr>
            <a:cxnSpLocks/>
            <a:stCxn id="10" idx="0"/>
            <a:endCxn id="59" idx="1"/>
          </p:cNvCxnSpPr>
          <p:nvPr/>
        </p:nvCxnSpPr>
        <p:spPr>
          <a:xfrm rot="5400000" flipH="1" flipV="1">
            <a:off x="5191216" y="1902924"/>
            <a:ext cx="1447641" cy="1898311"/>
          </a:xfrm>
          <a:prstGeom prst="bentConnector2">
            <a:avLst/>
          </a:prstGeom>
          <a:ln w="2540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>
            <a:extLst>
              <a:ext uri="{FF2B5EF4-FFF2-40B4-BE49-F238E27FC236}">
                <a16:creationId xmlns:a16="http://schemas.microsoft.com/office/drawing/2014/main" id="{BE21F0D6-90D7-9746-9DB7-8D9E0F93208B}"/>
              </a:ext>
            </a:extLst>
          </p:cNvPr>
          <p:cNvCxnSpPr>
            <a:cxnSpLocks/>
            <a:stCxn id="59" idx="2"/>
            <a:endCxn id="53" idx="0"/>
          </p:cNvCxnSpPr>
          <p:nvPr/>
        </p:nvCxnSpPr>
        <p:spPr>
          <a:xfrm rot="5400000">
            <a:off x="5412203" y="1949906"/>
            <a:ext cx="1770099" cy="3171526"/>
          </a:xfrm>
          <a:prstGeom prst="bentConnector3">
            <a:avLst>
              <a:gd name="adj1" fmla="val 95201"/>
            </a:avLst>
          </a:prstGeom>
          <a:ln w="25400">
            <a:solidFill>
              <a:srgbClr val="00B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>
            <a:extLst>
              <a:ext uri="{FF2B5EF4-FFF2-40B4-BE49-F238E27FC236}">
                <a16:creationId xmlns:a16="http://schemas.microsoft.com/office/drawing/2014/main" id="{C2BCFF22-6649-CE4D-9FD0-D9525854F5FC}"/>
              </a:ext>
            </a:extLst>
          </p:cNvPr>
          <p:cNvSpPr/>
          <p:nvPr/>
        </p:nvSpPr>
        <p:spPr>
          <a:xfrm>
            <a:off x="5566976" y="3403277"/>
            <a:ext cx="493464" cy="49346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3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754FD17E-5F4F-F045-AE86-D2BB597E7036}"/>
              </a:ext>
            </a:extLst>
          </p:cNvPr>
          <p:cNvSpPr/>
          <p:nvPr/>
        </p:nvSpPr>
        <p:spPr>
          <a:xfrm>
            <a:off x="4836868" y="4763387"/>
            <a:ext cx="493464" cy="49346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5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342F7D2D-0555-5843-B7F5-DB8F43D5907E}"/>
              </a:ext>
            </a:extLst>
          </p:cNvPr>
          <p:cNvSpPr/>
          <p:nvPr/>
        </p:nvSpPr>
        <p:spPr>
          <a:xfrm>
            <a:off x="8863119" y="4905497"/>
            <a:ext cx="493464" cy="49346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6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571294C-7499-1447-A682-927CCDE80F36}"/>
              </a:ext>
            </a:extLst>
          </p:cNvPr>
          <p:cNvSpPr txBox="1"/>
          <p:nvPr/>
        </p:nvSpPr>
        <p:spPr>
          <a:xfrm>
            <a:off x="3353609" y="5139992"/>
            <a:ext cx="982961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51" kern="0" dirty="0">
                <a:solidFill>
                  <a:srgbClr val="C8D2D2">
                    <a:lumMod val="25000"/>
                  </a:srgbClr>
                </a:solidFill>
              </a:rPr>
              <a:t>containers</a:t>
            </a:r>
          </a:p>
        </p:txBody>
      </p:sp>
      <p:cxnSp>
        <p:nvCxnSpPr>
          <p:cNvPr id="73" name="Elbow Connector 72">
            <a:extLst>
              <a:ext uri="{FF2B5EF4-FFF2-40B4-BE49-F238E27FC236}">
                <a16:creationId xmlns:a16="http://schemas.microsoft.com/office/drawing/2014/main" id="{A0F13774-75A5-034C-8EB8-777C27E1DF76}"/>
              </a:ext>
            </a:extLst>
          </p:cNvPr>
          <p:cNvCxnSpPr>
            <a:cxnSpLocks/>
            <a:stCxn id="46" idx="2"/>
            <a:endCxn id="22" idx="0"/>
          </p:cNvCxnSpPr>
          <p:nvPr/>
        </p:nvCxnSpPr>
        <p:spPr>
          <a:xfrm rot="16200000" flipH="1">
            <a:off x="974867" y="1814806"/>
            <a:ext cx="493450" cy="127521"/>
          </a:xfrm>
          <a:prstGeom prst="bentConnector3">
            <a:avLst>
              <a:gd name="adj1" fmla="val 50000"/>
            </a:avLst>
          </a:prstGeom>
          <a:ln w="2540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Picture 40">
            <a:extLst>
              <a:ext uri="{FF2B5EF4-FFF2-40B4-BE49-F238E27FC236}">
                <a16:creationId xmlns:a16="http://schemas.microsoft.com/office/drawing/2014/main" id="{1A1BFCF5-E8F6-6A42-B2B8-BFD66819149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3135" y="2436124"/>
            <a:ext cx="904093" cy="335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" name="Rectangle 60">
            <a:extLst>
              <a:ext uri="{FF2B5EF4-FFF2-40B4-BE49-F238E27FC236}">
                <a16:creationId xmlns:a16="http://schemas.microsoft.com/office/drawing/2014/main" id="{D5050CA6-AE2F-FD4D-9A51-EACC6C5B2016}"/>
              </a:ext>
            </a:extLst>
          </p:cNvPr>
          <p:cNvSpPr/>
          <p:nvPr/>
        </p:nvSpPr>
        <p:spPr>
          <a:xfrm>
            <a:off x="10118109" y="5328548"/>
            <a:ext cx="1688865" cy="104743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Reefer Maintenance Business Process</a:t>
            </a:r>
          </a:p>
        </p:txBody>
      </p:sp>
      <p:cxnSp>
        <p:nvCxnSpPr>
          <p:cNvPr id="62" name="Elbow Connector 61">
            <a:extLst>
              <a:ext uri="{FF2B5EF4-FFF2-40B4-BE49-F238E27FC236}">
                <a16:creationId xmlns:a16="http://schemas.microsoft.com/office/drawing/2014/main" id="{36EFE182-9BB6-A145-A214-232557BE7242}"/>
              </a:ext>
            </a:extLst>
          </p:cNvPr>
          <p:cNvCxnSpPr>
            <a:cxnSpLocks/>
            <a:stCxn id="41" idx="3"/>
            <a:endCxn id="61" idx="1"/>
          </p:cNvCxnSpPr>
          <p:nvPr/>
        </p:nvCxnSpPr>
        <p:spPr>
          <a:xfrm flipV="1">
            <a:off x="9395301" y="5852264"/>
            <a:ext cx="722808" cy="33227"/>
          </a:xfrm>
          <a:prstGeom prst="bentConnector3">
            <a:avLst>
              <a:gd name="adj1" fmla="val 50000"/>
            </a:avLst>
          </a:prstGeom>
          <a:ln w="25400">
            <a:solidFill>
              <a:srgbClr val="7030A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>
            <a:extLst>
              <a:ext uri="{FF2B5EF4-FFF2-40B4-BE49-F238E27FC236}">
                <a16:creationId xmlns:a16="http://schemas.microsoft.com/office/drawing/2014/main" id="{B9A41D53-F4C6-064E-94AF-30C02D9F7034}"/>
              </a:ext>
            </a:extLst>
          </p:cNvPr>
          <p:cNvSpPr/>
          <p:nvPr/>
        </p:nvSpPr>
        <p:spPr>
          <a:xfrm>
            <a:off x="11446485" y="4901783"/>
            <a:ext cx="493464" cy="49346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7</a:t>
            </a:r>
          </a:p>
        </p:txBody>
      </p:sp>
      <p:pic>
        <p:nvPicPr>
          <p:cNvPr id="65" name="Picture 64">
            <a:extLst>
              <a:ext uri="{FF2B5EF4-FFF2-40B4-BE49-F238E27FC236}">
                <a16:creationId xmlns:a16="http://schemas.microsoft.com/office/drawing/2014/main" id="{FDDB9C6D-D2CF-384E-997C-471676C2C05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518" y="3848118"/>
            <a:ext cx="280628" cy="256574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C1A7F551-9939-0B40-AA4F-AC94036B5EA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04168" y="2450668"/>
            <a:ext cx="280628" cy="256574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2372E1AB-BAD1-F640-9665-3226BECA96C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91730" y="6243733"/>
            <a:ext cx="280628" cy="256574"/>
          </a:xfrm>
          <a:prstGeom prst="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BCB3DBEB-364D-124D-BB12-D4D28D96D35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067394" y="6117486"/>
            <a:ext cx="442613" cy="442613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FEF2F464-669F-F441-9649-9249CE160C5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446485" y="6121893"/>
            <a:ext cx="539648" cy="539648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858EDC7C-8111-2E41-8EF6-139882BC04D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99573" y="2450782"/>
            <a:ext cx="806955" cy="323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531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72B5A-D2BF-0F41-AB02-0E3504265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633" y="208582"/>
            <a:ext cx="10515600" cy="521140"/>
          </a:xfrm>
        </p:spPr>
        <p:txBody>
          <a:bodyPr>
            <a:normAutofit/>
          </a:bodyPr>
          <a:lstStyle/>
          <a:p>
            <a:r>
              <a:rPr lang="en-US" sz="2400" dirty="0"/>
              <a:t>Event Stream As Event Store for ML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D66A27-027F-EA4A-B9BD-D02849496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5C23E-6D76-459C-BC14-A9049E4EE889}" type="slidenum">
              <a:rPr lang="en-US" smtClean="0"/>
              <a:t>4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3C0033-8D9E-604C-9B28-5FDD36C6C800}"/>
              </a:ext>
            </a:extLst>
          </p:cNvPr>
          <p:cNvSpPr/>
          <p:nvPr/>
        </p:nvSpPr>
        <p:spPr>
          <a:xfrm>
            <a:off x="6118016" y="1616526"/>
            <a:ext cx="3066325" cy="1525409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ML Environment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B63688E-FF28-D746-AC3D-3D2EFBDE0655}"/>
              </a:ext>
            </a:extLst>
          </p:cNvPr>
          <p:cNvSpPr/>
          <p:nvPr/>
        </p:nvSpPr>
        <p:spPr>
          <a:xfrm>
            <a:off x="642258" y="1282632"/>
            <a:ext cx="2008413" cy="1655634"/>
          </a:xfrm>
          <a:prstGeom prst="rect">
            <a:avLst/>
          </a:prstGeom>
          <a:noFill/>
          <a:ln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Python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1EEF6CD-0322-394A-87BF-5379FE8EE999}"/>
              </a:ext>
            </a:extLst>
          </p:cNvPr>
          <p:cNvSpPr/>
          <p:nvPr/>
        </p:nvSpPr>
        <p:spPr>
          <a:xfrm>
            <a:off x="762000" y="1616527"/>
            <a:ext cx="1703614" cy="9144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Simulator</a:t>
            </a:r>
          </a:p>
        </p:txBody>
      </p:sp>
      <p:pic>
        <p:nvPicPr>
          <p:cNvPr id="25" name="Picture 40">
            <a:extLst>
              <a:ext uri="{FF2B5EF4-FFF2-40B4-BE49-F238E27FC236}">
                <a16:creationId xmlns:a16="http://schemas.microsoft.com/office/drawing/2014/main" id="{6CF0C2DA-CD62-0F4A-B6D7-15B98EF785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601" y="2734597"/>
            <a:ext cx="1099134" cy="40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6" name="Elbow Connector 45">
            <a:extLst>
              <a:ext uri="{FF2B5EF4-FFF2-40B4-BE49-F238E27FC236}">
                <a16:creationId xmlns:a16="http://schemas.microsoft.com/office/drawing/2014/main" id="{B815F1F6-8EC9-A547-951A-6A6BA26A1B3E}"/>
              </a:ext>
            </a:extLst>
          </p:cNvPr>
          <p:cNvCxnSpPr>
            <a:cxnSpLocks/>
            <a:stCxn id="9" idx="3"/>
            <a:endCxn id="59" idx="1"/>
          </p:cNvCxnSpPr>
          <p:nvPr/>
        </p:nvCxnSpPr>
        <p:spPr>
          <a:xfrm>
            <a:off x="2465614" y="2073727"/>
            <a:ext cx="2093194" cy="516747"/>
          </a:xfrm>
          <a:prstGeom prst="bentConnector2">
            <a:avLst/>
          </a:prstGeom>
          <a:ln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>
            <a:extLst>
              <a:ext uri="{FF2B5EF4-FFF2-40B4-BE49-F238E27FC236}">
                <a16:creationId xmlns:a16="http://schemas.microsoft.com/office/drawing/2014/main" id="{9B3950A4-1025-DB48-B886-5945ADD35206}"/>
              </a:ext>
            </a:extLst>
          </p:cNvPr>
          <p:cNvCxnSpPr>
            <a:cxnSpLocks/>
            <a:stCxn id="45" idx="1"/>
            <a:endCxn id="59" idx="4"/>
          </p:cNvCxnSpPr>
          <p:nvPr/>
        </p:nvCxnSpPr>
        <p:spPr>
          <a:xfrm rot="10800000" flipV="1">
            <a:off x="5157329" y="2100404"/>
            <a:ext cx="1320870" cy="837862"/>
          </a:xfrm>
          <a:prstGeom prst="bentConnector3">
            <a:avLst>
              <a:gd name="adj1" fmla="val 50000"/>
            </a:avLst>
          </a:prstGeom>
          <a:ln>
            <a:solidFill>
              <a:srgbClr val="7030A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F495E1A9-5EC6-5446-ACF5-3911A287BB83}"/>
              </a:ext>
            </a:extLst>
          </p:cNvPr>
          <p:cNvSpPr/>
          <p:nvPr/>
        </p:nvSpPr>
        <p:spPr>
          <a:xfrm>
            <a:off x="6478199" y="1913633"/>
            <a:ext cx="1749097" cy="373542"/>
          </a:xfrm>
          <a:prstGeom prst="roundRect">
            <a:avLst>
              <a:gd name="adj" fmla="val 9717"/>
            </a:avLst>
          </a:prstGeom>
          <a:noFill/>
          <a:ln w="12700">
            <a:solidFill>
              <a:schemeClr val="tx2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baseline="0" dirty="0">
                <a:solidFill>
                  <a:schemeClr val="tx1"/>
                </a:solidFill>
                <a:latin typeface="IBM Plex Sans" panose="020B0503050203000203" pitchFamily="34" charset="77"/>
                <a:cs typeface="Arial"/>
              </a:rPr>
              <a:t>Pandas DF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81AAF60-BF23-E149-AC44-3DFB94494F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2393" y="3041219"/>
            <a:ext cx="638156" cy="680700"/>
          </a:xfrm>
          <a:prstGeom prst="rect">
            <a:avLst/>
          </a:prstGeom>
        </p:spPr>
      </p:pic>
      <p:sp>
        <p:nvSpPr>
          <p:cNvPr id="59" name="Can 58">
            <a:extLst>
              <a:ext uri="{FF2B5EF4-FFF2-40B4-BE49-F238E27FC236}">
                <a16:creationId xmlns:a16="http://schemas.microsoft.com/office/drawing/2014/main" id="{BF8D5F17-7886-6A49-A326-AB3283F367DA}"/>
              </a:ext>
            </a:extLst>
          </p:cNvPr>
          <p:cNvSpPr/>
          <p:nvPr/>
        </p:nvSpPr>
        <p:spPr>
          <a:xfrm>
            <a:off x="3960287" y="2590474"/>
            <a:ext cx="1197042" cy="695584"/>
          </a:xfrm>
          <a:prstGeom prst="can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Reefer telemetries</a:t>
            </a:r>
          </a:p>
        </p:txBody>
      </p:sp>
    </p:spTree>
    <p:extLst>
      <p:ext uri="{BB962C8B-B14F-4D97-AF65-F5344CB8AC3E}">
        <p14:creationId xmlns:p14="http://schemas.microsoft.com/office/powerpoint/2010/main" val="36960449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72B5A-D2BF-0F41-AB02-0E3504265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633" y="208582"/>
            <a:ext cx="10515600" cy="521140"/>
          </a:xfrm>
        </p:spPr>
        <p:txBody>
          <a:bodyPr>
            <a:normAutofit/>
          </a:bodyPr>
          <a:lstStyle/>
          <a:p>
            <a:r>
              <a:rPr lang="en-US" sz="2400" dirty="0"/>
              <a:t>Event Stream As Event Store for ML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D66A27-027F-EA4A-B9BD-D02849496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5C23E-6D76-459C-BC14-A9049E4EE889}" type="slidenum">
              <a:rPr lang="en-US" smtClean="0"/>
              <a:t>5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3C0033-8D9E-604C-9B28-5FDD36C6C800}"/>
              </a:ext>
            </a:extLst>
          </p:cNvPr>
          <p:cNvSpPr/>
          <p:nvPr/>
        </p:nvSpPr>
        <p:spPr>
          <a:xfrm>
            <a:off x="6118016" y="1168380"/>
            <a:ext cx="3362160" cy="1973555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ML Environment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B63688E-FF28-D746-AC3D-3D2EFBDE0655}"/>
              </a:ext>
            </a:extLst>
          </p:cNvPr>
          <p:cNvSpPr/>
          <p:nvPr/>
        </p:nvSpPr>
        <p:spPr>
          <a:xfrm>
            <a:off x="642258" y="1282632"/>
            <a:ext cx="2008413" cy="1655634"/>
          </a:xfrm>
          <a:prstGeom prst="rect">
            <a:avLst/>
          </a:prstGeom>
          <a:noFill/>
          <a:ln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Python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1EEF6CD-0322-394A-87BF-5379FE8EE999}"/>
              </a:ext>
            </a:extLst>
          </p:cNvPr>
          <p:cNvSpPr/>
          <p:nvPr/>
        </p:nvSpPr>
        <p:spPr>
          <a:xfrm>
            <a:off x="762000" y="1616527"/>
            <a:ext cx="1703614" cy="9144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Simulator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0BA597E7-00D6-7F44-9C30-03D1F5A01FB4}"/>
              </a:ext>
            </a:extLst>
          </p:cNvPr>
          <p:cNvSpPr/>
          <p:nvPr/>
        </p:nvSpPr>
        <p:spPr bwMode="auto">
          <a:xfrm>
            <a:off x="2766994" y="4217859"/>
            <a:ext cx="245561" cy="731512"/>
          </a:xfrm>
          <a:prstGeom prst="roundRect">
            <a:avLst/>
          </a:prstGeom>
          <a:solidFill>
            <a:schemeClr val="bg2"/>
          </a:solidFill>
          <a:ln>
            <a:solidFill>
              <a:schemeClr val="bg1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7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chemeClr val="bg1"/>
                </a:solidFill>
              </a:rPr>
              <a:t>0</a:t>
            </a:r>
            <a:endParaRPr lang="en-US" sz="667" dirty="0">
              <a:solidFill>
                <a:schemeClr val="bg1"/>
              </a:solidFill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3F8CBAEE-0098-D148-A196-E5AD2B6787B8}"/>
              </a:ext>
            </a:extLst>
          </p:cNvPr>
          <p:cNvSpPr/>
          <p:nvPr/>
        </p:nvSpPr>
        <p:spPr bwMode="auto">
          <a:xfrm>
            <a:off x="3010831" y="4217859"/>
            <a:ext cx="245561" cy="731512"/>
          </a:xfrm>
          <a:prstGeom prst="roundRect">
            <a:avLst/>
          </a:prstGeom>
          <a:solidFill>
            <a:schemeClr val="bg2"/>
          </a:solidFill>
          <a:ln>
            <a:solidFill>
              <a:schemeClr val="bg1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7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chemeClr val="bg1"/>
                </a:solidFill>
              </a:rPr>
              <a:t>1</a:t>
            </a:r>
            <a:endParaRPr lang="en-US" sz="667" dirty="0">
              <a:solidFill>
                <a:schemeClr val="bg1"/>
              </a:solidFill>
            </a:endParaRP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F2989703-2F49-5647-B6D8-F7993E04EAE4}"/>
              </a:ext>
            </a:extLst>
          </p:cNvPr>
          <p:cNvSpPr/>
          <p:nvPr/>
        </p:nvSpPr>
        <p:spPr bwMode="auto">
          <a:xfrm>
            <a:off x="3256393" y="4217859"/>
            <a:ext cx="245561" cy="731512"/>
          </a:xfrm>
          <a:prstGeom prst="roundRect">
            <a:avLst/>
          </a:prstGeom>
          <a:solidFill>
            <a:schemeClr val="bg2"/>
          </a:solidFill>
          <a:ln>
            <a:solidFill>
              <a:schemeClr val="bg1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7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chemeClr val="bg1"/>
                </a:solidFill>
              </a:rPr>
              <a:t>2</a:t>
            </a:r>
            <a:endParaRPr lang="en-US" sz="667" dirty="0">
              <a:solidFill>
                <a:schemeClr val="bg1"/>
              </a:solidFill>
            </a:endParaRP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54F04F52-1698-E54E-8D5D-3991A0424611}"/>
              </a:ext>
            </a:extLst>
          </p:cNvPr>
          <p:cNvSpPr/>
          <p:nvPr/>
        </p:nvSpPr>
        <p:spPr bwMode="auto">
          <a:xfrm>
            <a:off x="3500230" y="4217859"/>
            <a:ext cx="245561" cy="731512"/>
          </a:xfrm>
          <a:prstGeom prst="roundRect">
            <a:avLst/>
          </a:prstGeom>
          <a:solidFill>
            <a:schemeClr val="bg2"/>
          </a:solidFill>
          <a:ln>
            <a:solidFill>
              <a:schemeClr val="bg1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7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chemeClr val="bg1"/>
                </a:solidFill>
              </a:rPr>
              <a:t>3</a:t>
            </a:r>
            <a:endParaRPr lang="en-US" sz="667" dirty="0">
              <a:solidFill>
                <a:schemeClr val="bg1"/>
              </a:solidFill>
            </a:endParaRP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3890F22B-7831-CC45-9E84-2F465C403BBE}"/>
              </a:ext>
            </a:extLst>
          </p:cNvPr>
          <p:cNvSpPr/>
          <p:nvPr/>
        </p:nvSpPr>
        <p:spPr bwMode="auto">
          <a:xfrm>
            <a:off x="3745791" y="4217859"/>
            <a:ext cx="245561" cy="731512"/>
          </a:xfrm>
          <a:prstGeom prst="roundRect">
            <a:avLst/>
          </a:prstGeom>
          <a:solidFill>
            <a:schemeClr val="bg2"/>
          </a:solidFill>
          <a:ln>
            <a:solidFill>
              <a:schemeClr val="bg1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7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chemeClr val="bg1"/>
                </a:solidFill>
              </a:rPr>
              <a:t>4</a:t>
            </a:r>
            <a:endParaRPr lang="en-US" sz="667" dirty="0">
              <a:solidFill>
                <a:schemeClr val="bg1"/>
              </a:solidFill>
            </a:endParaRP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EED12008-2192-5048-99A3-CAFBD4DFB3A8}"/>
              </a:ext>
            </a:extLst>
          </p:cNvPr>
          <p:cNvSpPr/>
          <p:nvPr/>
        </p:nvSpPr>
        <p:spPr bwMode="auto">
          <a:xfrm>
            <a:off x="3976587" y="4217859"/>
            <a:ext cx="245561" cy="731512"/>
          </a:xfrm>
          <a:prstGeom prst="roundRect">
            <a:avLst/>
          </a:prstGeom>
          <a:solidFill>
            <a:schemeClr val="bg2"/>
          </a:solidFill>
          <a:ln>
            <a:solidFill>
              <a:schemeClr val="bg1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7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chemeClr val="bg1"/>
                </a:solidFill>
              </a:rPr>
              <a:t>5</a:t>
            </a:r>
            <a:endParaRPr lang="en-US" sz="667" dirty="0">
              <a:solidFill>
                <a:schemeClr val="bg1"/>
              </a:solidFill>
            </a:endParaRPr>
          </a:p>
        </p:txBody>
      </p:sp>
      <p:sp>
        <p:nvSpPr>
          <p:cNvPr id="18" name="AutoShape 4">
            <a:extLst>
              <a:ext uri="{FF2B5EF4-FFF2-40B4-BE49-F238E27FC236}">
                <a16:creationId xmlns:a16="http://schemas.microsoft.com/office/drawing/2014/main" id="{CDC99AA8-3A32-6E4A-99DE-489E3056BA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9331" y="3925562"/>
            <a:ext cx="3513917" cy="1348479"/>
          </a:xfrm>
          <a:prstGeom prst="roundRect">
            <a:avLst>
              <a:gd name="adj" fmla="val 7117"/>
            </a:avLst>
          </a:prstGeom>
          <a:noFill/>
          <a:ln w="12700">
            <a:solidFill>
              <a:schemeClr val="accent3"/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/>
            <a:endParaRPr lang="en-US" sz="1333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BB9557F-8237-544F-8483-B618ED14A2EB}"/>
              </a:ext>
            </a:extLst>
          </p:cNvPr>
          <p:cNvSpPr txBox="1"/>
          <p:nvPr/>
        </p:nvSpPr>
        <p:spPr>
          <a:xfrm>
            <a:off x="2700397" y="4904710"/>
            <a:ext cx="1967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1">
                    <a:lumMod val="25000"/>
                  </a:schemeClr>
                </a:solidFill>
              </a:rPr>
              <a:t>reeferTelemetries</a:t>
            </a:r>
            <a:endParaRPr lang="en-US" dirty="0">
              <a:solidFill>
                <a:schemeClr val="accent1">
                  <a:lumMod val="25000"/>
                </a:schemeClr>
              </a:solidFill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1B16228E-748D-5644-91F6-79288C7462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609" y="3930860"/>
            <a:ext cx="523018" cy="690721"/>
          </a:xfrm>
          <a:prstGeom prst="rect">
            <a:avLst/>
          </a:prstGeom>
        </p:spPr>
      </p:pic>
      <p:pic>
        <p:nvPicPr>
          <p:cNvPr id="24" name="Picture 40">
            <a:extLst>
              <a:ext uri="{FF2B5EF4-FFF2-40B4-BE49-F238E27FC236}">
                <a16:creationId xmlns:a16="http://schemas.microsoft.com/office/drawing/2014/main" id="{E8EEB410-07EC-D848-92F0-6380D4A64C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6480" y="5093585"/>
            <a:ext cx="1099134" cy="40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40">
            <a:extLst>
              <a:ext uri="{FF2B5EF4-FFF2-40B4-BE49-F238E27FC236}">
                <a16:creationId xmlns:a16="http://schemas.microsoft.com/office/drawing/2014/main" id="{6CF0C2DA-CD62-0F4A-B6D7-15B98EF785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601" y="2734597"/>
            <a:ext cx="1099134" cy="40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E472D71D-D4D6-9743-8082-F5CD0C08D2B8}"/>
              </a:ext>
            </a:extLst>
          </p:cNvPr>
          <p:cNvSpPr/>
          <p:nvPr/>
        </p:nvSpPr>
        <p:spPr>
          <a:xfrm>
            <a:off x="6455197" y="1357868"/>
            <a:ext cx="1749097" cy="373542"/>
          </a:xfrm>
          <a:prstGeom prst="roundRect">
            <a:avLst>
              <a:gd name="adj" fmla="val 9717"/>
            </a:avLst>
          </a:prstGeom>
          <a:noFill/>
          <a:ln w="12700">
            <a:solidFill>
              <a:schemeClr val="tx2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baseline="0" dirty="0">
                <a:solidFill>
                  <a:schemeClr val="tx1"/>
                </a:solidFill>
                <a:latin typeface="IBM Plex Sans" panose="020B0503050203000203" pitchFamily="34" charset="77"/>
                <a:cs typeface="Arial"/>
              </a:rPr>
              <a:t>Kafka Consumer</a:t>
            </a:r>
          </a:p>
        </p:txBody>
      </p:sp>
      <p:cxnSp>
        <p:nvCxnSpPr>
          <p:cNvPr id="46" name="Elbow Connector 45">
            <a:extLst>
              <a:ext uri="{FF2B5EF4-FFF2-40B4-BE49-F238E27FC236}">
                <a16:creationId xmlns:a16="http://schemas.microsoft.com/office/drawing/2014/main" id="{B815F1F6-8EC9-A547-951A-6A6BA26A1B3E}"/>
              </a:ext>
            </a:extLst>
          </p:cNvPr>
          <p:cNvCxnSpPr>
            <a:stCxn id="9" idx="3"/>
            <a:endCxn id="15" idx="0"/>
          </p:cNvCxnSpPr>
          <p:nvPr/>
        </p:nvCxnSpPr>
        <p:spPr>
          <a:xfrm>
            <a:off x="2465614" y="2073727"/>
            <a:ext cx="1633754" cy="2144132"/>
          </a:xfrm>
          <a:prstGeom prst="bentConnector2">
            <a:avLst/>
          </a:prstGeom>
          <a:ln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Can 58">
            <a:extLst>
              <a:ext uri="{FF2B5EF4-FFF2-40B4-BE49-F238E27FC236}">
                <a16:creationId xmlns:a16="http://schemas.microsoft.com/office/drawing/2014/main" id="{BF8D5F17-7886-6A49-A326-AB3283F367DA}"/>
              </a:ext>
            </a:extLst>
          </p:cNvPr>
          <p:cNvSpPr/>
          <p:nvPr/>
        </p:nvSpPr>
        <p:spPr>
          <a:xfrm>
            <a:off x="6215189" y="3898535"/>
            <a:ext cx="895875" cy="695584"/>
          </a:xfrm>
          <a:prstGeom prst="can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Reefers Inventory</a:t>
            </a:r>
          </a:p>
        </p:txBody>
      </p:sp>
      <p:cxnSp>
        <p:nvCxnSpPr>
          <p:cNvPr id="71" name="Elbow Connector 70">
            <a:extLst>
              <a:ext uri="{FF2B5EF4-FFF2-40B4-BE49-F238E27FC236}">
                <a16:creationId xmlns:a16="http://schemas.microsoft.com/office/drawing/2014/main" id="{9B3950A4-1025-DB48-B886-5945ADD35206}"/>
              </a:ext>
            </a:extLst>
          </p:cNvPr>
          <p:cNvCxnSpPr>
            <a:cxnSpLocks/>
            <a:stCxn id="27" idx="1"/>
            <a:endCxn id="10" idx="0"/>
          </p:cNvCxnSpPr>
          <p:nvPr/>
        </p:nvCxnSpPr>
        <p:spPr>
          <a:xfrm rot="10800000" flipV="1">
            <a:off x="2889775" y="1544639"/>
            <a:ext cx="3565422" cy="2673220"/>
          </a:xfrm>
          <a:prstGeom prst="bentConnector2">
            <a:avLst/>
          </a:prstGeom>
          <a:ln>
            <a:solidFill>
              <a:srgbClr val="7030A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F495E1A9-5EC6-5446-ACF5-3911A287BB83}"/>
              </a:ext>
            </a:extLst>
          </p:cNvPr>
          <p:cNvSpPr/>
          <p:nvPr/>
        </p:nvSpPr>
        <p:spPr>
          <a:xfrm>
            <a:off x="6478199" y="1913633"/>
            <a:ext cx="1749097" cy="373542"/>
          </a:xfrm>
          <a:prstGeom prst="roundRect">
            <a:avLst>
              <a:gd name="adj" fmla="val 9717"/>
            </a:avLst>
          </a:prstGeom>
          <a:noFill/>
          <a:ln w="12700">
            <a:solidFill>
              <a:schemeClr val="tx2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baseline="0" dirty="0">
                <a:solidFill>
                  <a:schemeClr val="tx1"/>
                </a:solidFill>
                <a:latin typeface="IBM Plex Sans" panose="020B0503050203000203" pitchFamily="34" charset="77"/>
                <a:cs typeface="Arial"/>
              </a:rPr>
              <a:t>Pandas DF</a:t>
            </a:r>
          </a:p>
        </p:txBody>
      </p:sp>
      <p:sp>
        <p:nvSpPr>
          <p:cNvPr id="23" name="Can 22">
            <a:extLst>
              <a:ext uri="{FF2B5EF4-FFF2-40B4-BE49-F238E27FC236}">
                <a16:creationId xmlns:a16="http://schemas.microsoft.com/office/drawing/2014/main" id="{E1EF536B-5978-0D45-B1D4-059E49B20183}"/>
              </a:ext>
            </a:extLst>
          </p:cNvPr>
          <p:cNvSpPr/>
          <p:nvPr/>
        </p:nvSpPr>
        <p:spPr>
          <a:xfrm>
            <a:off x="7223460" y="3898535"/>
            <a:ext cx="895875" cy="695584"/>
          </a:xfrm>
          <a:prstGeom prst="can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Products</a:t>
            </a:r>
          </a:p>
        </p:txBody>
      </p:sp>
    </p:spTree>
    <p:extLst>
      <p:ext uri="{BB962C8B-B14F-4D97-AF65-F5344CB8AC3E}">
        <p14:creationId xmlns:p14="http://schemas.microsoft.com/office/powerpoint/2010/main" val="187512266"/>
      </p:ext>
    </p:extLst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InterConnect Theme">
  <a:themeElements>
    <a:clrScheme name="Custom 15">
      <a:dk1>
        <a:srgbClr val="6D7777"/>
      </a:dk1>
      <a:lt1>
        <a:srgbClr val="FFFFFF"/>
      </a:lt1>
      <a:dk2>
        <a:srgbClr val="5596E6"/>
      </a:dk2>
      <a:lt2>
        <a:srgbClr val="959F9F"/>
      </a:lt2>
      <a:accent1>
        <a:srgbClr val="C8D2D2"/>
      </a:accent1>
      <a:accent2>
        <a:srgbClr val="DFE9E9"/>
      </a:accent2>
      <a:accent3>
        <a:srgbClr val="1D3649"/>
      </a:accent3>
      <a:accent4>
        <a:srgbClr val="325C80"/>
      </a:accent4>
      <a:accent5>
        <a:srgbClr val="5596E6"/>
      </a:accent5>
      <a:accent6>
        <a:srgbClr val="7CC7FF"/>
      </a:accent6>
      <a:hlink>
        <a:srgbClr val="5F5F5F"/>
      </a:hlink>
      <a:folHlink>
        <a:srgbClr val="919191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197862</TotalTime>
  <Words>199</Words>
  <Application>Microsoft Macintosh PowerPoint</Application>
  <PresentationFormat>Widescreen</PresentationFormat>
  <Paragraphs>116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Helvetica</vt:lpstr>
      <vt:lpstr>IBM Plex Sans</vt:lpstr>
      <vt:lpstr>Lucida Grande</vt:lpstr>
      <vt:lpstr>BLANK</vt:lpstr>
      <vt:lpstr>InterConnect Theme</vt:lpstr>
      <vt:lpstr>Architecture</vt:lpstr>
      <vt:lpstr>Reefer Container - HL</vt:lpstr>
      <vt:lpstr>ML runtime architecture</vt:lpstr>
      <vt:lpstr>Event Stream As Event Store for ML</vt:lpstr>
      <vt:lpstr>Event Stream As Event Store for ML</vt:lpstr>
    </vt:vector>
  </TitlesOfParts>
  <Company>IBM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IBM Cloud Strategy</dc:title>
  <dc:creator>ADMINIBM</dc:creator>
  <cp:lastModifiedBy>Microsoft Office User</cp:lastModifiedBy>
  <cp:revision>2681</cp:revision>
  <cp:lastPrinted>2016-03-10T02:30:19Z</cp:lastPrinted>
  <dcterms:created xsi:type="dcterms:W3CDTF">2015-06-25T15:18:43Z</dcterms:created>
  <dcterms:modified xsi:type="dcterms:W3CDTF">2019-11-13T17:30:24Z</dcterms:modified>
</cp:coreProperties>
</file>