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8"/>
  </p:notesMasterIdLst>
  <p:sldIdLst>
    <p:sldId id="141168470" r:id="rId3"/>
    <p:sldId id="2783" r:id="rId4"/>
    <p:sldId id="2801" r:id="rId5"/>
    <p:sldId id="2799" r:id="rId6"/>
    <p:sldId id="2800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B44A7"/>
    <a:srgbClr val="FF5BD0"/>
    <a:srgbClr val="9D381C"/>
    <a:srgbClr val="B4FFB2"/>
    <a:srgbClr val="00813C"/>
    <a:srgbClr val="EC5798"/>
    <a:srgbClr val="D7FBC8"/>
    <a:srgbClr val="D76F59"/>
    <a:srgbClr val="1DFFBE"/>
    <a:srgbClr val="99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0" autoAdjust="0"/>
    <p:restoredTop sz="87801" autoAdjust="0"/>
  </p:normalViewPr>
  <p:slideViewPr>
    <p:cSldViewPr snapToGrid="0">
      <p:cViewPr varScale="1">
        <p:scale>
          <a:sx n="96" d="100"/>
          <a:sy n="96" d="100"/>
        </p:scale>
        <p:origin x="2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D7AA3F-988C-D849-A930-9FF95198BFE5}"/>
              </a:ext>
            </a:extLst>
          </p:cNvPr>
          <p:cNvSpPr/>
          <p:nvPr/>
        </p:nvSpPr>
        <p:spPr>
          <a:xfrm>
            <a:off x="8212440" y="1273423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scoring model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46057F-1BFF-6D49-9C79-7EC7E0810717}"/>
              </a:ext>
            </a:extLst>
          </p:cNvPr>
          <p:cNvCxnSpPr>
            <a:cxnSpLocks/>
            <a:stCxn id="71" idx="2"/>
            <a:endCxn id="18" idx="3"/>
          </p:cNvCxnSpPr>
          <p:nvPr/>
        </p:nvCxnSpPr>
        <p:spPr>
          <a:xfrm rot="5400000">
            <a:off x="5993755" y="3461072"/>
            <a:ext cx="4247458" cy="1028196"/>
          </a:xfrm>
          <a:prstGeom prst="curved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Predictive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DB838F-03AA-0041-B23E-D4E797C3F296}"/>
              </a:ext>
            </a:extLst>
          </p:cNvPr>
          <p:cNvSpPr/>
          <p:nvPr/>
        </p:nvSpPr>
        <p:spPr>
          <a:xfrm>
            <a:off x="6631706" y="1596898"/>
            <a:ext cx="2478145" cy="2045537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E1A8EFC-A075-DB4B-B16F-8A277092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16" y="2940407"/>
            <a:ext cx="1302236" cy="54457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8"/>
            <a:ext cx="2889651" cy="3360513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03" y="4910005"/>
            <a:ext cx="959343" cy="504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4542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containerMetrics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D2DAC-822C-EE4B-B97A-7FDAC9C7D1AD}"/>
              </a:ext>
            </a:extLst>
          </p:cNvPr>
          <p:cNvSpPr/>
          <p:nvPr/>
        </p:nvSpPr>
        <p:spPr>
          <a:xfrm>
            <a:off x="609600" y="3688831"/>
            <a:ext cx="2338282" cy="6156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Python Flask</a:t>
            </a:r>
          </a:p>
        </p:txBody>
      </p: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39" y="4067225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4980" y="3749132"/>
            <a:ext cx="1162902" cy="4656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457620"/>
            <a:ext cx="251972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563419" y="3054740"/>
            <a:ext cx="305389" cy="450037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4C29AEF-3CB4-4343-8D50-C59B663B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1" y="4715074"/>
            <a:ext cx="1302236" cy="54457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772888"/>
            <a:ext cx="2037645" cy="877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232964" y="1944672"/>
            <a:ext cx="1364145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412203" y="1949906"/>
            <a:ext cx="1770099" cy="3171526"/>
          </a:xfrm>
          <a:prstGeom prst="bentConnector3">
            <a:avLst>
              <a:gd name="adj1" fmla="val 9591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76338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9248572" y="4905498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139992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7" y="2436123"/>
            <a:ext cx="1414200" cy="52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1AAF60-BF23-E149-AC44-3DFB9449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93" y="3041219"/>
            <a:ext cx="638156" cy="680700"/>
          </a:xfrm>
          <a:prstGeom prst="rect">
            <a:avLst/>
          </a:prstGeom>
        </p:spPr>
      </p:pic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197840</TotalTime>
  <Words>194</Words>
  <Application>Microsoft Macintosh PowerPoint</Application>
  <PresentationFormat>Widescreen</PresentationFormat>
  <Paragraphs>115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Reefer Container - HL</vt:lpstr>
      <vt:lpstr>ML runtime architecture</vt:lpstr>
      <vt:lpstr>Event Stream As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2678</cp:revision>
  <cp:lastPrinted>2016-03-10T02:30:19Z</cp:lastPrinted>
  <dcterms:created xsi:type="dcterms:W3CDTF">2015-06-25T15:18:43Z</dcterms:created>
  <dcterms:modified xsi:type="dcterms:W3CDTF">2019-11-06T01:21:30Z</dcterms:modified>
</cp:coreProperties>
</file>