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3"/>
  </p:notesMasterIdLst>
  <p:sldIdLst>
    <p:sldId id="141168470" r:id="rId3"/>
    <p:sldId id="141168471" r:id="rId4"/>
    <p:sldId id="141168473" r:id="rId5"/>
    <p:sldId id="141168474" r:id="rId6"/>
    <p:sldId id="141168475" r:id="rId7"/>
    <p:sldId id="2783" r:id="rId8"/>
    <p:sldId id="2801" r:id="rId9"/>
    <p:sldId id="141168472" r:id="rId10"/>
    <p:sldId id="2799" r:id="rId11"/>
    <p:sldId id="2800" r:id="rId12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B049"/>
    <a:srgbClr val="5E9CE0"/>
    <a:srgbClr val="009643"/>
    <a:srgbClr val="1B44A7"/>
    <a:srgbClr val="FF5BD0"/>
    <a:srgbClr val="9D381C"/>
    <a:srgbClr val="B4FFB2"/>
    <a:srgbClr val="00813C"/>
    <a:srgbClr val="EC5798"/>
    <a:srgbClr val="D7F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1" autoAdjust="0"/>
    <p:restoredTop sz="87892" autoAdjust="0"/>
  </p:normalViewPr>
  <p:slideViewPr>
    <p:cSldViewPr snapToGrid="0">
      <p:cViewPr varScale="1">
        <p:scale>
          <a:sx n="97" d="100"/>
          <a:sy n="97" d="100"/>
        </p:scale>
        <p:origin x="3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12/17/19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Appsody</a:t>
            </a:r>
            <a:r>
              <a:rPr lang="en-US" dirty="0"/>
              <a:t> has different components working together to simplify developing cloud native app deployable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7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0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D7AA3F-988C-D849-A930-9FF95198BFE5}"/>
              </a:ext>
            </a:extLst>
          </p:cNvPr>
          <p:cNvSpPr/>
          <p:nvPr/>
        </p:nvSpPr>
        <p:spPr>
          <a:xfrm>
            <a:off x="8212440" y="1273423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scoring model 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46057F-1BFF-6D49-9C79-7EC7E0810717}"/>
              </a:ext>
            </a:extLst>
          </p:cNvPr>
          <p:cNvCxnSpPr>
            <a:cxnSpLocks/>
            <a:stCxn id="71" idx="2"/>
            <a:endCxn id="18" idx="3"/>
          </p:cNvCxnSpPr>
          <p:nvPr/>
        </p:nvCxnSpPr>
        <p:spPr>
          <a:xfrm rot="5400000">
            <a:off x="5993755" y="3461072"/>
            <a:ext cx="4247458" cy="1028196"/>
          </a:xfrm>
          <a:prstGeom prst="curved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4E09B8-BBC1-064E-8FF3-CD8302D1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950" y="5150367"/>
            <a:ext cx="4770849" cy="6806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42" y="525997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9" y="5259975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950" y="3448935"/>
            <a:ext cx="477084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44" y="3679244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58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803212" y="218956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38123"/>
            <a:ext cx="482599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677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609600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48366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645950" y="1818852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911" y="3679244"/>
            <a:ext cx="940075" cy="879207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" y="3390287"/>
            <a:ext cx="2294400" cy="244076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17" y="4469667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40" y="4575227"/>
            <a:ext cx="1195924" cy="361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3490B7-7739-3A4D-8CCE-331B3ECBC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57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5E10090-EEC9-834A-90AC-AFBE7580BEF4}"/>
              </a:ext>
            </a:extLst>
          </p:cNvPr>
          <p:cNvSpPr/>
          <p:nvPr/>
        </p:nvSpPr>
        <p:spPr>
          <a:xfrm>
            <a:off x="8336577" y="139691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45EE-FF56-2E49-9E50-941021994E37}"/>
              </a:ext>
            </a:extLst>
          </p:cNvPr>
          <p:cNvSpPr/>
          <p:nvPr/>
        </p:nvSpPr>
        <p:spPr>
          <a:xfrm>
            <a:off x="10402445" y="1430779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141CED-4892-A74D-876A-9101876BB337}"/>
              </a:ext>
            </a:extLst>
          </p:cNvPr>
          <p:cNvSpPr/>
          <p:nvPr/>
        </p:nvSpPr>
        <p:spPr>
          <a:xfrm>
            <a:off x="435405" y="420612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AD868-C0DB-AD4C-B201-B8FAE3757E84}"/>
              </a:ext>
            </a:extLst>
          </p:cNvPr>
          <p:cNvSpPr/>
          <p:nvPr/>
        </p:nvSpPr>
        <p:spPr>
          <a:xfrm>
            <a:off x="2688014" y="3195855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B9145B-D7DA-0145-B9D0-93EC6EFBF043}"/>
              </a:ext>
            </a:extLst>
          </p:cNvPr>
          <p:cNvSpPr/>
          <p:nvPr/>
        </p:nvSpPr>
        <p:spPr>
          <a:xfrm>
            <a:off x="177828" y="2114904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D38DE4-D8A1-9547-B03A-49076FBB5C9C}"/>
              </a:ext>
            </a:extLst>
          </p:cNvPr>
          <p:cNvSpPr/>
          <p:nvPr/>
        </p:nvSpPr>
        <p:spPr>
          <a:xfrm>
            <a:off x="5702148" y="1993588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D4B536-140C-564F-98F1-F27C8CBCB6EF}"/>
              </a:ext>
            </a:extLst>
          </p:cNvPr>
          <p:cNvSpPr/>
          <p:nvPr/>
        </p:nvSpPr>
        <p:spPr>
          <a:xfrm>
            <a:off x="2908483" y="517657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9F72A7-3944-324B-972A-65EF22C9F5FA}"/>
              </a:ext>
            </a:extLst>
          </p:cNvPr>
          <p:cNvSpPr/>
          <p:nvPr/>
        </p:nvSpPr>
        <p:spPr>
          <a:xfrm>
            <a:off x="5465417" y="515964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7D6AE1-F266-064D-A02E-A651CFF971CA}"/>
              </a:ext>
            </a:extLst>
          </p:cNvPr>
          <p:cNvSpPr/>
          <p:nvPr/>
        </p:nvSpPr>
        <p:spPr>
          <a:xfrm>
            <a:off x="6938616" y="5223983"/>
            <a:ext cx="589313" cy="32479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E1B6DF-51FD-2147-AC64-111C0BC77320}"/>
              </a:ext>
            </a:extLst>
          </p:cNvPr>
          <p:cNvSpPr/>
          <p:nvPr/>
        </p:nvSpPr>
        <p:spPr>
          <a:xfrm>
            <a:off x="8219341" y="4761866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C27D8E-743A-3A42-95E6-C94133EA83A0}"/>
              </a:ext>
            </a:extLst>
          </p:cNvPr>
          <p:cNvSpPr/>
          <p:nvPr/>
        </p:nvSpPr>
        <p:spPr>
          <a:xfrm>
            <a:off x="4652282" y="221372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E0A4-2044-5E43-9C44-D9CE2577B1E5}"/>
              </a:ext>
            </a:extLst>
          </p:cNvPr>
          <p:cNvSpPr/>
          <p:nvPr/>
        </p:nvSpPr>
        <p:spPr>
          <a:xfrm>
            <a:off x="10674671" y="4457067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4860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93B-DB50-494E-8EB9-A5D4DC4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EE56-7B66-9840-8080-61D448CD3B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E0B24-EBCE-D544-9FF1-0EA91C99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84" y="1866340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5F743630-E4B3-CA43-B61A-13D91058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45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1AE6-2EF7-E44A-AE78-FEC901A3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026" y="3429000"/>
            <a:ext cx="325638" cy="354992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70221B32-2764-974B-84E4-9E024DB3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64" y="1696278"/>
            <a:ext cx="4766024" cy="79197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Namespace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F139B5D-E68C-CC41-84B4-5F82BFC2E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72850-C717-0446-AD96-F0D117F493F0}"/>
              </a:ext>
            </a:extLst>
          </p:cNvPr>
          <p:cNvSpPr/>
          <p:nvPr/>
        </p:nvSpPr>
        <p:spPr>
          <a:xfrm>
            <a:off x="552450" y="1866340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DEC58-09C8-F247-AAD9-7DCD078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33" y="4524276"/>
            <a:ext cx="1193999" cy="294089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6F3DA76A-2B21-8049-8C7C-BC7B497D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99" y="4357488"/>
            <a:ext cx="4080800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 err="1">
                <a:solidFill>
                  <a:srgbClr val="6D7777"/>
                </a:solidFill>
              </a:rPr>
              <a:t>Appsody</a:t>
            </a:r>
            <a:r>
              <a:rPr lang="en-US" sz="1333" kern="0" dirty="0">
                <a:solidFill>
                  <a:srgbClr val="6D7777"/>
                </a:solidFill>
              </a:rPr>
              <a:t>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6BB8C-110F-9442-999B-7A4AB9A9C79F}"/>
              </a:ext>
            </a:extLst>
          </p:cNvPr>
          <p:cNvSpPr/>
          <p:nvPr/>
        </p:nvSpPr>
        <p:spPr>
          <a:xfrm>
            <a:off x="1130537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F4D85-6739-9340-BFF8-D823FA0EB3DD}"/>
              </a:ext>
            </a:extLst>
          </p:cNvPr>
          <p:cNvSpPr/>
          <p:nvPr/>
        </p:nvSpPr>
        <p:spPr>
          <a:xfrm>
            <a:off x="2270148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6EA5E-7343-1847-B44B-57804AFD1A57}"/>
              </a:ext>
            </a:extLst>
          </p:cNvPr>
          <p:cNvSpPr/>
          <p:nvPr/>
        </p:nvSpPr>
        <p:spPr>
          <a:xfrm>
            <a:off x="3409759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E611-6C3A-5846-B57B-A7D1CB69489E}"/>
              </a:ext>
            </a:extLst>
          </p:cNvPr>
          <p:cNvSpPr/>
          <p:nvPr/>
        </p:nvSpPr>
        <p:spPr>
          <a:xfrm>
            <a:off x="1735657" y="1866340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28F54-F2B0-6942-9661-1D9FCD98206B}"/>
              </a:ext>
            </a:extLst>
          </p:cNvPr>
          <p:cNvGrpSpPr/>
          <p:nvPr/>
        </p:nvGrpSpPr>
        <p:grpSpPr>
          <a:xfrm>
            <a:off x="1009650" y="2839558"/>
            <a:ext cx="1625147" cy="305022"/>
            <a:chOff x="1735657" y="2622762"/>
            <a:chExt cx="1625147" cy="30502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040D6B-B625-E747-B888-EB4321B78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EB8F3-CCC4-6745-9636-D61AE2F83BE0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0D9B876-5934-2946-8871-DCC20AA0F5D0}"/>
              </a:ext>
            </a:extLst>
          </p:cNvPr>
          <p:cNvCxnSpPr>
            <a:endCxn id="8" idx="1"/>
          </p:cNvCxnSpPr>
          <p:nvPr/>
        </p:nvCxnSpPr>
        <p:spPr>
          <a:xfrm flipV="1">
            <a:off x="2798399" y="2092268"/>
            <a:ext cx="4243265" cy="88578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6FCF8-F177-544B-BCF5-BB90899283E7}"/>
              </a:ext>
            </a:extLst>
          </p:cNvPr>
          <p:cNvSpPr/>
          <p:nvPr/>
        </p:nvSpPr>
        <p:spPr>
          <a:xfrm>
            <a:off x="8791482" y="1794589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</a:t>
            </a:r>
          </a:p>
        </p:txBody>
      </p:sp>
      <p:pic>
        <p:nvPicPr>
          <p:cNvPr id="23" name="Picture 40">
            <a:extLst>
              <a:ext uri="{FF2B5EF4-FFF2-40B4-BE49-F238E27FC236}">
                <a16:creationId xmlns:a16="http://schemas.microsoft.com/office/drawing/2014/main" id="{80DA4971-75C8-C443-943C-E511B349D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9" y="2034486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188EC634-82A3-8246-9DF1-4090C9CD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181" y="4357488"/>
            <a:ext cx="3979638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Image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78274-D862-344B-9880-9033C1BBD93D}"/>
              </a:ext>
            </a:extLst>
          </p:cNvPr>
          <p:cNvSpPr/>
          <p:nvPr/>
        </p:nvSpPr>
        <p:spPr>
          <a:xfrm>
            <a:off x="6230403" y="481836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665A4AA-A1F7-1C4B-8754-6930DE8BCD8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811902" y="3008890"/>
            <a:ext cx="2859150" cy="1011639"/>
          </a:xfrm>
          <a:prstGeom prst="curvedConnector4">
            <a:avLst>
              <a:gd name="adj1" fmla="val 46174"/>
              <a:gd name="adj2" fmla="val 1225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3694A2-8D05-A64F-809C-7EA881DCDE5B}"/>
              </a:ext>
            </a:extLst>
          </p:cNvPr>
          <p:cNvSpPr/>
          <p:nvPr/>
        </p:nvSpPr>
        <p:spPr>
          <a:xfrm>
            <a:off x="2241477" y="40108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B901B72-743E-B949-820B-4A10C4E5D124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 flipV="1">
            <a:off x="2384099" y="1866340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B75278-451F-1141-AEAC-9E804061C7CE}"/>
              </a:ext>
            </a:extLst>
          </p:cNvPr>
          <p:cNvSpPr/>
          <p:nvPr/>
        </p:nvSpPr>
        <p:spPr>
          <a:xfrm>
            <a:off x="3117777" y="15724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01898-E5A5-7649-ACBD-D30357EF6BED}"/>
              </a:ext>
            </a:extLst>
          </p:cNvPr>
          <p:cNvSpPr/>
          <p:nvPr/>
        </p:nvSpPr>
        <p:spPr>
          <a:xfrm>
            <a:off x="5626971" y="177821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4693512-BC4E-064C-9884-BD8A6CD5F46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6026147" y="3013128"/>
            <a:ext cx="2657936" cy="95253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031EFB6-9792-D84D-8DBF-FBA017642DD4}"/>
              </a:ext>
            </a:extLst>
          </p:cNvPr>
          <p:cNvCxnSpPr>
            <a:cxnSpLocks/>
            <a:stCxn id="25" idx="3"/>
            <a:endCxn id="22" idx="2"/>
          </p:cNvCxnSpPr>
          <p:nvPr/>
        </p:nvCxnSpPr>
        <p:spPr>
          <a:xfrm flipV="1">
            <a:off x="7527286" y="2232179"/>
            <a:ext cx="1912638" cy="280498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951F03-2830-5D4C-B187-9E41A0AC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41" y="1494109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096368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7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8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200894</TotalTime>
  <Words>417</Words>
  <Application>Microsoft Macintosh PowerPoint</Application>
  <PresentationFormat>Widescreen</PresentationFormat>
  <Paragraphs>239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Cloud Pak Solution</vt:lpstr>
      <vt:lpstr>Cloud Pak Approach Solution</vt:lpstr>
      <vt:lpstr>Cloud Pak Approach Solution</vt:lpstr>
      <vt:lpstr>Appsody</vt:lpstr>
      <vt:lpstr>Reefer Container - HL</vt:lpstr>
      <vt:lpstr>ML runtime architecture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2703</cp:revision>
  <cp:lastPrinted>2016-03-10T02:30:19Z</cp:lastPrinted>
  <dcterms:created xsi:type="dcterms:W3CDTF">2015-06-25T15:18:43Z</dcterms:created>
  <dcterms:modified xsi:type="dcterms:W3CDTF">2019-12-18T14:10:30Z</dcterms:modified>
</cp:coreProperties>
</file>