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5D39-F5F3-BAA0-95B1-D540D5BC9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E093F-F8CE-6449-E122-C46712288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DA5C-58F0-E89C-D578-EF42883C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F8742-9F9A-F797-9CED-7C8967BC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57CF7-CBFA-15DD-3292-F508C943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3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7CB-C6BE-8803-1BB5-F5C065D0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74920-5302-EAF4-9A75-9B78B00C9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6C6D-DFF0-3D7D-EC3C-BAC55B16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668D-110B-8AE8-C0D4-8C90FF4A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702CE-5552-6C3B-36D0-41BE9020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93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773115-287B-9601-D90C-CE000C2D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14FF-3E25-7B1C-D891-430054363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5AF1-D41A-50D0-B814-F7AD7519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45D3-D57A-2E20-2564-F47FEBA2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585A0-814C-0A0E-5E2F-B8002BE9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72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B0C6E-995F-6583-7E15-98648D84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D7E4-75C2-99DE-F540-83E2FFFA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4AFDE-D845-14C0-B98A-236D6061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5E9F3-DAC0-2B68-6491-D91F4908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3DA1-19FB-E081-59D9-E8F078DE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0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5450D-92D9-E28C-C0F3-F379F000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4DB16-F97D-8EB2-7179-5A1BF018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8E57-BFC7-F34B-770F-943EB368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CB20-FCA6-D191-C017-F5DD9BFF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271B2-39FA-27DD-C8C9-C0B0398F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45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5D2F-8450-8F1E-61E1-5410E7CC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27F22-83E4-D7F9-D62E-8FD7D65AC3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F38A6-8C8B-2665-FF96-F17C5ED0B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A80EE-3B3B-F3D0-A40A-0A6318F3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FFDE1-786F-A54B-3391-1A4BAB7D9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8C558-5B52-623E-95FE-2A63A1F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0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6B6B3-A4E3-9D5F-4A4B-FDF6F84E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10F49-1EF9-C749-1F5B-0B6D956D1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A00C5-B31B-E1F1-3A73-E18857D49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AF9D87-2885-9D21-1A4C-183CA567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49AEC-5017-7DA9-0244-F335AAE97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17F470-8EA0-91BD-FA1B-EEA9263B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FB85EB-75D1-C35B-2AB2-8BD75D75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8DB06-15A2-FA63-D910-0BBD7699E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84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8667-EE6B-9DDB-35FA-E822D400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31C64-AF4D-6F52-AA36-09F22210A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D75FB-9EB0-A71F-DBED-236204D3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4C1B2-C2E5-18A1-47B7-073B9834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54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66D0C-FD1C-3F31-EC6C-8FB778A0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BDB78-591F-59A1-E288-C7CA4059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ADC5F-3455-1AE8-CA8F-B278B8B1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A8B4-F871-6DF8-143E-86E6F9BF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71188-B387-CB8C-036A-18ECD4B3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26CF3-87E5-C4F4-C98C-B8AFBF207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1E11A-9C70-C5CC-23A4-00AFBEDD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8AB6E-607E-0A7F-56C2-449F16AE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6700C-7BC1-08E0-1F3C-2CDF8684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88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1C0A-1DCA-D232-0EF4-5CA597776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9B750-98D3-B838-3274-63E53BA8B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65B20-A002-DFC2-BDA9-80C75ABC6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A0433-95BA-7732-935E-9FFE6B5C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7525E-2EA7-CC62-89C7-1301B2E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5C2ED-C2DB-C7C0-E57E-926DCBC1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874BD-4397-FCE6-83BE-18E1C206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0A014-69CA-B76D-D95D-758408C2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0275A-0036-AA6D-10CD-53D33D89F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524DB-2084-4BFE-8667-83C488B1213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AB997-F90C-79E1-9115-C56A2D13E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C09B-A270-023B-22A1-E4C0C1EDE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8A6DD-0F87-42F5-899F-AA0324C7CB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0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CD41-265B-0B69-07D3-BF39AE7A4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ACL&amp;RBAC</a:t>
            </a:r>
          </a:p>
        </p:txBody>
      </p:sp>
    </p:spTree>
    <p:extLst>
      <p:ext uri="{BB962C8B-B14F-4D97-AF65-F5344CB8AC3E}">
        <p14:creationId xmlns:p14="http://schemas.microsoft.com/office/powerpoint/2010/main" val="235321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3C680-B272-7020-BFEF-40B5AC5AB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63" y="1"/>
            <a:ext cx="10515600" cy="758536"/>
          </a:xfrm>
        </p:spPr>
        <p:txBody>
          <a:bodyPr/>
          <a:lstStyle/>
          <a:p>
            <a:r>
              <a:rPr lang="en-IN" dirty="0"/>
              <a:t>Access Control List (ACL)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01556-A456-3816-3261-6BA51E503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53" y="1253331"/>
            <a:ext cx="11516591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ACL</a:t>
            </a:r>
            <a:r>
              <a:rPr lang="en-US" dirty="0"/>
              <a:t> is a list of permissions </a:t>
            </a:r>
            <a:r>
              <a:rPr lang="en-US" b="1" dirty="0"/>
              <a:t>attached to an object</a:t>
            </a:r>
            <a:r>
              <a:rPr lang="en-US" dirty="0"/>
              <a:t> (like a file, database row, S3 bucket, or API).</a:t>
            </a:r>
            <a:br>
              <a:rPr lang="en-US" dirty="0"/>
            </a:br>
            <a:r>
              <a:rPr lang="en-US" dirty="0"/>
              <a:t>It specifies </a:t>
            </a:r>
            <a:r>
              <a:rPr lang="en-US" b="1" dirty="0"/>
              <a:t>which users or system processes</a:t>
            </a:r>
            <a:r>
              <a:rPr lang="en-US" dirty="0"/>
              <a:t> can access the object and </a:t>
            </a:r>
            <a:r>
              <a:rPr lang="en-US" b="1" dirty="0"/>
              <a:t>what operations</a:t>
            </a:r>
            <a:r>
              <a:rPr lang="en-US" dirty="0"/>
              <a:t> they can perform.</a:t>
            </a:r>
          </a:p>
          <a:p>
            <a:r>
              <a:rPr lang="en-US" b="1" dirty="0"/>
              <a:t>Structure</a:t>
            </a:r>
            <a:r>
              <a:rPr lang="en-US" dirty="0"/>
              <a:t>: Object → List of (User/Group + Permission).</a:t>
            </a:r>
          </a:p>
          <a:p>
            <a:r>
              <a:rPr lang="en-US" b="1" dirty="0"/>
              <a:t>Granularity</a:t>
            </a:r>
            <a:r>
              <a:rPr lang="en-US" dirty="0"/>
              <a:t>: Very fine-grained (per resource, per user).</a:t>
            </a:r>
          </a:p>
          <a:p>
            <a:r>
              <a:rPr lang="en-US" b="1" dirty="0"/>
              <a:t>Use Cases</a:t>
            </a:r>
            <a:r>
              <a:rPr lang="en-US" dirty="0"/>
              <a:t>: File systems, network firewalls, cloud object storage (e.g., AWS S3 bucket ACLs).</a:t>
            </a:r>
          </a:p>
          <a:p>
            <a:endParaRPr lang="en-US" dirty="0"/>
          </a:p>
          <a:p>
            <a:r>
              <a:rPr lang="en-US" dirty="0"/>
              <a:t>EX</a:t>
            </a:r>
          </a:p>
          <a:p>
            <a:endParaRPr lang="en-US" dirty="0"/>
          </a:p>
          <a:p>
            <a:r>
              <a:rPr lang="en-US" dirty="0"/>
              <a:t>ACL:</a:t>
            </a:r>
          </a:p>
          <a:p>
            <a:r>
              <a:rPr lang="en-US" dirty="0"/>
              <a:t>Alice → Read, Write</a:t>
            </a:r>
          </a:p>
          <a:p>
            <a:r>
              <a:rPr lang="en-US" dirty="0"/>
              <a:t>Bob → Read only</a:t>
            </a:r>
          </a:p>
          <a:p>
            <a:r>
              <a:rPr lang="en-US" dirty="0"/>
              <a:t>Guest → No Access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93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959-D126-B8D8-3833-9B7F3053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681" y="18256"/>
            <a:ext cx="10515600" cy="771454"/>
          </a:xfrm>
        </p:spPr>
        <p:txBody>
          <a:bodyPr/>
          <a:lstStyle/>
          <a:p>
            <a:r>
              <a:rPr lang="en-IN" b="1" dirty="0"/>
              <a:t>Role-Based Access Control (RBAC)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53E6-1C7A-6A8A-0A33-1F85BFC74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4" y="1451552"/>
            <a:ext cx="11734800" cy="4351338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RBAC</a:t>
            </a:r>
            <a:r>
              <a:rPr lang="en-IN" dirty="0"/>
              <a:t> assigns permissions to </a:t>
            </a:r>
            <a:r>
              <a:rPr lang="en-IN" b="1" dirty="0"/>
              <a:t>roles</a:t>
            </a:r>
            <a:r>
              <a:rPr lang="en-IN" dirty="0"/>
              <a:t>, and users are assigned to those roles.</a:t>
            </a:r>
            <a:br>
              <a:rPr lang="en-IN" dirty="0"/>
            </a:br>
            <a:r>
              <a:rPr lang="en-IN" dirty="0"/>
              <a:t>Instead of directly giving permissions to users, you group them into </a:t>
            </a:r>
            <a:r>
              <a:rPr lang="en-IN" b="1" dirty="0"/>
              <a:t>roles</a:t>
            </a:r>
            <a:r>
              <a:rPr lang="en-IN" dirty="0"/>
              <a:t> (like </a:t>
            </a:r>
            <a:r>
              <a:rPr lang="en-IN" i="1" dirty="0"/>
              <a:t>Admin, Analyst, Developer</a:t>
            </a:r>
            <a:r>
              <a:rPr lang="en-IN" dirty="0"/>
              <a:t>).</a:t>
            </a:r>
          </a:p>
          <a:p>
            <a:r>
              <a:rPr lang="en-IN" b="1" dirty="0"/>
              <a:t>Structure</a:t>
            </a:r>
            <a:r>
              <a:rPr lang="en-IN" dirty="0"/>
              <a:t>: User → Role → Permission.</a:t>
            </a:r>
          </a:p>
          <a:p>
            <a:r>
              <a:rPr lang="en-IN" b="1" dirty="0"/>
              <a:t>Granularity</a:t>
            </a:r>
            <a:r>
              <a:rPr lang="en-IN" dirty="0"/>
              <a:t>: Coarser (role-level, not per object).</a:t>
            </a:r>
          </a:p>
          <a:p>
            <a:r>
              <a:rPr lang="en-IN" b="1" dirty="0"/>
              <a:t>Use Cases</a:t>
            </a:r>
            <a:r>
              <a:rPr lang="en-IN" dirty="0"/>
              <a:t>: Databases, applications, Kubernetes, AWS IAM, Azure AD.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r>
              <a:rPr lang="en-IN" dirty="0"/>
              <a:t>Roles:</a:t>
            </a:r>
          </a:p>
          <a:p>
            <a:pPr lvl="1"/>
            <a:r>
              <a:rPr lang="en-IN" dirty="0"/>
              <a:t>Admin → Read, Write, Delete</a:t>
            </a:r>
          </a:p>
          <a:p>
            <a:pPr lvl="1"/>
            <a:r>
              <a:rPr lang="en-IN" dirty="0"/>
              <a:t>Analyst → Read</a:t>
            </a:r>
          </a:p>
          <a:p>
            <a:r>
              <a:rPr lang="en-IN" dirty="0"/>
              <a:t>Assignments:</a:t>
            </a:r>
          </a:p>
          <a:p>
            <a:pPr lvl="1"/>
            <a:r>
              <a:rPr lang="en-IN" dirty="0"/>
              <a:t>Alice → Admin</a:t>
            </a:r>
          </a:p>
          <a:p>
            <a:pPr lvl="1"/>
            <a:r>
              <a:rPr lang="en-IN" dirty="0"/>
              <a:t>Bob → Analyst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851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4A76-8728-3C44-0FEC-076B5786D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491" y="0"/>
            <a:ext cx="10515600" cy="1325563"/>
          </a:xfrm>
        </p:spPr>
        <p:txBody>
          <a:bodyPr/>
          <a:lstStyle/>
          <a:p>
            <a:r>
              <a:rPr lang="en-US" dirty="0"/>
              <a:t>ACL vs RBAC – Key Differences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EEF003-D9AD-6694-3704-BAB61C29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454" y="1540146"/>
            <a:ext cx="10183091" cy="41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46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C460ECD-18E6-2381-A410-9235B662A0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“Who can access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object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how?”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RBAC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“What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does this user have, and what can that role do?”</a:t>
            </a:r>
          </a:p>
        </p:txBody>
      </p:sp>
    </p:spTree>
    <p:extLst>
      <p:ext uri="{BB962C8B-B14F-4D97-AF65-F5344CB8AC3E}">
        <p14:creationId xmlns:p14="http://schemas.microsoft.com/office/powerpoint/2010/main" val="413184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ACL&amp;RBAC</vt:lpstr>
      <vt:lpstr>Access Control List (ACL)</vt:lpstr>
      <vt:lpstr>Role-Based Access Control (RBAC)</vt:lpstr>
      <vt:lpstr>ACL vs RBAC – Key Differences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2025-08-18T23:24:47Z</dcterms:created>
  <dcterms:modified xsi:type="dcterms:W3CDTF">2025-08-18T23:24:47Z</dcterms:modified>
</cp:coreProperties>
</file>