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DB4B-4C83-2900-3112-D0F2FDCEE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4633D-F3EF-E2B1-96E8-90E1213D5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EA29-577A-C853-2685-D4631036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76B8-A64A-4EAD-9B4E-ADFBE100ABB9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3B17-8B32-8D7D-6B76-90870E7B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CEB3-7F86-BA02-E3CE-5F919E4C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B0D5-1E40-47DC-97E5-7BDB8FD1B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85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2CFA-603D-92DC-3A67-1551702E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36820-B620-99A0-1941-B1BD53168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9B5D6-7C46-2B55-059D-437261C8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76B8-A64A-4EAD-9B4E-ADFBE100ABB9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82108-CDAF-BE7C-49CF-4BF95EC9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40AE6-9113-3300-3FAC-12A3C804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B0D5-1E40-47DC-97E5-7BDB8FD1B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59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A105D-73F2-3277-54EF-DC52D18FC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433A0-4A7D-047D-7F63-BAFCB855F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21219-2C20-91BD-EE98-24FF5186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76B8-A64A-4EAD-9B4E-ADFBE100ABB9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C0288-C0C1-5575-D06D-4878BDAB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B88F0-FB59-1BE6-6440-A8DB5C81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B0D5-1E40-47DC-97E5-7BDB8FD1B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98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23F1-F4BB-5619-4453-A5D1DFD1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D871-FEC4-F7C9-E643-98B839411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675CA-91BF-E2A3-FBBE-0EFB1C51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76B8-A64A-4EAD-9B4E-ADFBE100ABB9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9EDA9-B08F-67FB-309E-F81DD893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20BDB-AD70-5384-5009-0EC00AE2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B0D5-1E40-47DC-97E5-7BDB8FD1B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48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067B-D7CC-BD06-A4B9-FFE3307F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75CE3-3737-A24A-D2A4-09499E16D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54762-B385-AD99-CC20-5EAFE857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76B8-A64A-4EAD-9B4E-ADFBE100ABB9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FF495-662C-8420-3129-C2DD4EAD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B84E2-70EB-A1FA-EE96-3CAAD05E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B0D5-1E40-47DC-97E5-7BDB8FD1B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82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9FD4-669A-1042-7F37-A3A6722E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914E-0280-478B-68E0-6E5C9CFCB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B3C20-40CA-FE23-0546-D0EE48C99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0E9D0-F76F-4A3B-6733-A0EA600E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76B8-A64A-4EAD-9B4E-ADFBE100ABB9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37F2E-2326-A88E-8095-D7EB8675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173F9-C1B8-7451-4C0D-8B9789E3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B0D5-1E40-47DC-97E5-7BDB8FD1B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07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11BB-2551-28E3-48E2-E7CB48F7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56400-1990-4C8C-4F0E-9394581C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9501C-2DE2-FC00-C63B-B39CD1405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F6B4A-20B9-BE5F-8263-BCF2AAE5C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75A4D-30C3-3C22-4655-199087957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A5E12-E861-E174-9120-1D11E446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76B8-A64A-4EAD-9B4E-ADFBE100ABB9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8C507-B07C-B24F-988D-5D479D02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EE4D2-3004-5F86-BAE6-754A6F3E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B0D5-1E40-47DC-97E5-7BDB8FD1B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28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99E5-E3E1-04E1-54B0-C7382C1D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F1A6E-967F-D145-B25A-5094C04D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76B8-A64A-4EAD-9B4E-ADFBE100ABB9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32CAD-A0A1-6C3F-C164-92FC5899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3DF1A-7209-BB92-1C60-325BE05B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B0D5-1E40-47DC-97E5-7BDB8FD1B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96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E5060-D16E-6DAD-9C09-2C783074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76B8-A64A-4EAD-9B4E-ADFBE100ABB9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58E62-1BEC-025E-F03B-067FF62B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80AAF-DC9B-3018-D003-A38D344A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B0D5-1E40-47DC-97E5-7BDB8FD1B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41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80A5-4083-329C-3D08-7B7C5D08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67A9-DD80-310C-1270-0F9FF915A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0250E-7CCD-664A-44BC-81F32CAD6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509A5-4D45-2BE7-84AA-866C97D0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76B8-A64A-4EAD-9B4E-ADFBE100ABB9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C3FE1-65FF-2CD1-F430-0525586A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C4230-A555-E3D7-C1D5-787A5542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B0D5-1E40-47DC-97E5-7BDB8FD1B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1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BE3E-459E-83C7-5AAC-B5E4ED7C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178F0-9E3A-5227-4204-245EB2B94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6400F-6A5F-1B47-EA3A-555EE3CE6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4F673-CEE9-7CE4-E207-A6F20DB1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76B8-A64A-4EAD-9B4E-ADFBE100ABB9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F921A-99C1-0DEF-128D-D0196F1B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1A6BB-1658-D196-F4A1-BF306C60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EB0D5-1E40-47DC-97E5-7BDB8FD1B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84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0DD5A-2CF6-87F3-0E9E-EA05C464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B98B1-6A61-FC7B-467D-CAA6426BC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71962-C5E8-1B6A-0E71-B2695DA3D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D76B8-A64A-4EAD-9B4E-ADFBE100ABB9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31178-5947-1381-6EEA-65AA3AC2F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ACED5-B9D1-A1FD-7EA5-227801DE6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EB0D5-1E40-47DC-97E5-7BDB8FD1B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35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E636-1B4F-C27E-DBD1-38C75D8ED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CLOUDTRIAL SERVICE</a:t>
            </a:r>
          </a:p>
        </p:txBody>
      </p:sp>
    </p:spTree>
    <p:extLst>
      <p:ext uri="{BB962C8B-B14F-4D97-AF65-F5344CB8AC3E}">
        <p14:creationId xmlns:p14="http://schemas.microsoft.com/office/powerpoint/2010/main" val="278549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1FCC-FC62-7FA9-84A5-DC72B2BE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AWS CloudTrail?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051F-6BAA-47D4-7EEC-D3644B9C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b="1" dirty="0"/>
              <a:t>CloudTrail</a:t>
            </a:r>
            <a:r>
              <a:rPr lang="en-US" dirty="0"/>
              <a:t> is a service that records </a:t>
            </a:r>
            <a:r>
              <a:rPr lang="en-US" b="1" dirty="0"/>
              <a:t>all API calls and account activity</a:t>
            </a:r>
            <a:r>
              <a:rPr lang="en-US" dirty="0"/>
              <a:t> in AWS.</a:t>
            </a:r>
          </a:p>
          <a:p>
            <a:r>
              <a:rPr lang="en-US" dirty="0"/>
              <a:t>It tracks actions made by users, roles, or services.</a:t>
            </a:r>
          </a:p>
          <a:p>
            <a:r>
              <a:rPr lang="en-US" dirty="0"/>
              <a:t>Logs include: </a:t>
            </a:r>
            <a:r>
              <a:rPr lang="en-US" b="1" dirty="0"/>
              <a:t>who did what, when, and from where</a:t>
            </a:r>
            <a:r>
              <a:rPr lang="en-US" dirty="0"/>
              <a:t>.</a:t>
            </a:r>
          </a:p>
          <a:p>
            <a:r>
              <a:rPr lang="en-US" dirty="0"/>
              <a:t>It’s critical for </a:t>
            </a:r>
            <a:r>
              <a:rPr lang="en-US" b="1" dirty="0"/>
              <a:t>compliance, security auditing, and troubleshooting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26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04B2-15A5-C0F1-B758-DCA5F45E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382" y="2973243"/>
            <a:ext cx="10515600" cy="1325563"/>
          </a:xfrm>
        </p:spPr>
        <p:txBody>
          <a:bodyPr/>
          <a:lstStyle/>
          <a:p>
            <a:r>
              <a:rPr lang="en-US" dirty="0"/>
              <a:t>Key Features for Compliance &amp; Audit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55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80F494B-A41E-EFB8-6CF7-D8C99B584F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14221"/>
            <a:ext cx="11568546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 Logging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Records API calls from AWS Console, SDKs, CLI, and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Someone started an EC2 instance or changed an IAM role.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&amp; Management Events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Management events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configuration changes (IAM, EC2, S3,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events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access to objects (e.g., S3 object-level access).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Security &amp; Compliance Tools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 logs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CloudWatch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monitoring/archival.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 into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Security Hub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GuardDuty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SIEM tools for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Standards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meet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PCI DSS, HIPAA, GDPR, SOC, ISO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audit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tamper-proof logging when combined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S3 + SSE-KMS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Multi-Region Trails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all activity across AWS regions is captured (important for audit scope).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CloudTrail Lake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 audit logs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external storage setup.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investigations and compliance reports.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97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3FB7-95C4-6E1B-B240-FFFD4B13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Enable CloudTrail for Compliance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53CA04-536F-75C7-FBD9-59BC2E2562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 to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Console → CloudTrail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choose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regions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(recommended).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S3 bucket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(logs stored here).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(Optional) Enable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CloudWatch Logs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real-time alerts.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 logs using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KMS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compliance).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 file validation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ensure logs are not tampered.</a:t>
            </a:r>
          </a:p>
        </p:txBody>
      </p:sp>
    </p:spTree>
    <p:extLst>
      <p:ext uri="{BB962C8B-B14F-4D97-AF65-F5344CB8AC3E}">
        <p14:creationId xmlns:p14="http://schemas.microsoft.com/office/powerpoint/2010/main" val="12558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AWS CLOUDTRIAL SERVICE</vt:lpstr>
      <vt:lpstr>What is AWS CloudTrail? </vt:lpstr>
      <vt:lpstr>Key Features for Compliance &amp; Audit</vt:lpstr>
      <vt:lpstr>PowerPoint Presentation</vt:lpstr>
      <vt:lpstr>How to Enable CloudTrail for Compliance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1</cp:revision>
  <dcterms:created xsi:type="dcterms:W3CDTF">2025-08-18T23:29:36Z</dcterms:created>
  <dcterms:modified xsi:type="dcterms:W3CDTF">2025-08-18T23:29:36Z</dcterms:modified>
</cp:coreProperties>
</file>