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9CAD-DC1D-8E9A-3D34-1F8215CF9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D874-4461-5D07-2880-5DDACEF3F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7349-BEEE-6B6B-1603-8FC19C52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1023-B178-4AB0-ADC0-D3AC87228CE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A207-45FA-97E0-71F5-73184634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6CA0-0A7A-6828-9811-C5E0DC73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804A-6D66-4AAC-B030-63F20781F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8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E52D-0B80-4E48-5413-69C8FD7B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8D5B8-25D3-D6CE-41A0-4BC0D104A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B39B5-6223-6578-18DE-E0D7E379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1023-B178-4AB0-ADC0-D3AC87228CE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BEC1B-C069-500F-98A8-27934345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9714-378B-0002-0B0A-7C36B0F0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804A-6D66-4AAC-B030-63F20781F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1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42A17-91BE-A8FF-75F6-A859C7E3B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8A610-D4C9-AA09-4D25-2A4416942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BFC47-75C7-2867-3165-69BC5634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1023-B178-4AB0-ADC0-D3AC87228CE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FA23-4159-3571-4B50-5ACB48A3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E490-EA60-972F-F29D-04335517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804A-6D66-4AAC-B030-63F20781F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67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75FC-CE49-0D8E-7B3D-4C8BEE20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7A3C4-A909-43DA-EB1B-889A0C8E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8836-E512-11F8-B0FC-17CE0329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1023-B178-4AB0-ADC0-D3AC87228CE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31856-2AE6-F010-692F-F592A9FD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52AB-767B-9C04-DBA9-F788C391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804A-6D66-4AAC-B030-63F20781F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20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BADE-0DA6-2A45-9A2E-10FDF789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3FB64-F376-F2C9-CD01-8D7539F30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3C103-4AD5-90F8-884C-E25FF986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1023-B178-4AB0-ADC0-D3AC87228CE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31C4-AC37-5054-74FB-9228B305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F3B7C-7084-C6AB-5641-C0EC6A12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804A-6D66-4AAC-B030-63F20781F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4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177C-7011-F719-10F6-35386585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5885-C8F0-D803-1DA9-214C4B541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E17B7-954A-7187-58D3-F6A0484BE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22E72-CE4D-2CD8-8D62-6AD8FC2F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1023-B178-4AB0-ADC0-D3AC87228CE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68763-D379-2F59-C58C-F7A096F8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625EE-E0F0-285B-AF1F-ED7A384B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804A-6D66-4AAC-B030-63F20781F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79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FF13-52BB-ACF1-518F-116619E6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FF67C-0A75-22BC-BF35-4E662FB6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71C3D-9B9D-7B30-37D9-91252B8F8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F55E1-6914-7037-C2B3-00217837B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F2D85-041B-1BA1-C2F1-38C14D565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4ACB1-5095-6423-7520-909B5DEF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1023-B178-4AB0-ADC0-D3AC87228CE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DCC04-835A-E017-F6D6-D5EE4D0B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1BA0A-66B6-5D75-B0FD-76268CED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804A-6D66-4AAC-B030-63F20781F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90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563A-30CA-2597-4B27-E95B1326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ACB29-61B2-88D7-E28E-BDB1BF4E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1023-B178-4AB0-ADC0-D3AC87228CE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1489C-F221-9F90-CFC6-8ABCF82C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F0476-53E6-42EC-A061-ED4147E1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804A-6D66-4AAC-B030-63F20781F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6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F9766-64AD-15A4-AE26-EF8EA9D8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1023-B178-4AB0-ADC0-D3AC87228CE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5B038-674C-3112-D46E-A20DF861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F256E-E4EA-BE14-5E47-6ACFC19C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804A-6D66-4AAC-B030-63F20781F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4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E316-41DA-371F-3686-A22B035B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91C4-6CD7-D36A-75A9-F049A1B1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BABE9-D003-30DC-A32F-CAF51C1FF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790C4-F443-3470-09CA-5E66A8C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1023-B178-4AB0-ADC0-D3AC87228CE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12CA8-4F47-4D9A-F2B8-4622D002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C493B-37FE-0CB5-EB66-314EC107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804A-6D66-4AAC-B030-63F20781F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73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08EC-DFC6-3F7E-1321-18A7651A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08811-9C57-FA26-4B1C-48EFE50B2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95B3D-3C3C-EC4F-2695-0F8463A6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47A40-C076-44A6-E5A8-A3435AB3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1023-B178-4AB0-ADC0-D3AC87228CE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4A54E-B5B4-4100-EEBA-A70E014D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0555A-3F8B-F5DA-5861-9A75F086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804A-6D66-4AAC-B030-63F20781F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82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DE7B6-42FB-79D3-5C9D-0A8DB317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42134-0E32-45AF-90E3-08C409572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6AFB8-8718-ADA4-6945-060C852A2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1023-B178-4AB0-ADC0-D3AC87228CE3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1FBE-8B94-2664-88A0-1B6F59A8B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9FFE-8D22-12E0-3B84-BADA530A4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804A-6D66-4AAC-B030-63F20781F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93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B637-0627-D3A5-8D32-2CAD7FCC5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CODE BUILD</a:t>
            </a:r>
          </a:p>
        </p:txBody>
      </p:sp>
    </p:spTree>
    <p:extLst>
      <p:ext uri="{BB962C8B-B14F-4D97-AF65-F5344CB8AC3E}">
        <p14:creationId xmlns:p14="http://schemas.microsoft.com/office/powerpoint/2010/main" val="29015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FAD2-9A44-58EB-9DCF-B6311409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Start a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A5325-EA88-C234-45A0-2F2CC270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Click Start Build in AWS Console.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CodeBuild</a:t>
            </a:r>
            <a:r>
              <a:rPr lang="en-IN" dirty="0"/>
              <a:t> pulls your source → runs commands from </a:t>
            </a:r>
            <a:r>
              <a:rPr lang="en-IN" dirty="0" err="1"/>
              <a:t>buildspec.yml</a:t>
            </a:r>
            <a:r>
              <a:rPr lang="en-IN" dirty="0"/>
              <a:t> → generates artifacts.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Logs are available in CloudWatch Logs (linked inside </a:t>
            </a:r>
            <a:r>
              <a:rPr lang="en-IN" dirty="0" err="1"/>
              <a:t>CodeBuild</a:t>
            </a:r>
            <a:r>
              <a:rPr lang="en-IN" dirty="0"/>
              <a:t> project).</a:t>
            </a:r>
          </a:p>
        </p:txBody>
      </p:sp>
    </p:spTree>
    <p:extLst>
      <p:ext uri="{BB962C8B-B14F-4D97-AF65-F5344CB8AC3E}">
        <p14:creationId xmlns:p14="http://schemas.microsoft.com/office/powerpoint/2010/main" val="195379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FDC5-353D-8BD2-D7CB-ECEBF0BE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Integrate with </a:t>
            </a:r>
            <a:r>
              <a:rPr lang="en-US" dirty="0" err="1"/>
              <a:t>CodePipeline</a:t>
            </a:r>
            <a:r>
              <a:rPr lang="en-US" dirty="0"/>
              <a:t> (Optional but common)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1648-80B4-86B9-097F-57DCBB55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</a:t>
            </a:r>
            <a:r>
              <a:rPr lang="en-IN" dirty="0" err="1"/>
              <a:t>CodePipeline</a:t>
            </a:r>
            <a:r>
              <a:rPr lang="en-IN" dirty="0"/>
              <a:t> → add Source (GitHub/</a:t>
            </a:r>
            <a:r>
              <a:rPr lang="en-IN" dirty="0" err="1"/>
              <a:t>CodeCommit</a:t>
            </a:r>
            <a:r>
              <a:rPr lang="en-IN" dirty="0"/>
              <a:t>) → add Build (</a:t>
            </a:r>
            <a:r>
              <a:rPr lang="en-IN" dirty="0" err="1"/>
              <a:t>CodeBuild</a:t>
            </a:r>
            <a:r>
              <a:rPr lang="en-IN" dirty="0"/>
              <a:t> project) → add Deploy (ECS, Lambda, S3, </a:t>
            </a:r>
            <a:r>
              <a:rPr lang="en-IN" dirty="0" err="1"/>
              <a:t>CodeDeploy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/>
              <a:t>Every code push triggers an automatic CI/CD pipeline.</a:t>
            </a:r>
          </a:p>
        </p:txBody>
      </p:sp>
    </p:spTree>
    <p:extLst>
      <p:ext uri="{BB962C8B-B14F-4D97-AF65-F5344CB8AC3E}">
        <p14:creationId xmlns:p14="http://schemas.microsoft.com/office/powerpoint/2010/main" val="74659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95B8-6E95-46EE-072C-4E9B3CE2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518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6. View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31EC0-F0D9-5779-43A9-1FE87CA5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Artifacts → S3 or ECR (for Docker images).</a:t>
            </a:r>
          </a:p>
          <a:p>
            <a:endParaRPr lang="en-US" dirty="0"/>
          </a:p>
          <a:p>
            <a:r>
              <a:rPr lang="en-US" dirty="0"/>
              <a:t>Build Logs → CloudWatch.</a:t>
            </a:r>
          </a:p>
          <a:p>
            <a:endParaRPr lang="en-US" dirty="0"/>
          </a:p>
          <a:p>
            <a:r>
              <a:rPr lang="en-US" dirty="0"/>
              <a:t>Metrics → Success/Failure trends in </a:t>
            </a:r>
            <a:r>
              <a:rPr lang="en-US" dirty="0" err="1"/>
              <a:t>CodeBuild</a:t>
            </a:r>
            <a:r>
              <a:rPr lang="en-US" dirty="0"/>
              <a:t> dashboard.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76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F5C4-8793-02E9-F767-9E0EFF33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755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AWS </a:t>
            </a:r>
            <a:r>
              <a:rPr lang="en-IN" dirty="0" err="1"/>
              <a:t>CodeBuild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2225-B6ED-AD45-7CF9-CC51A6891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8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Fully managed build service by AWS.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Compiles source code, runs tests, and produces software packages ready for deployment.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Scales automatically — no need to manage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Pay-as-you-go (charged for build time &amp; compute resources).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01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698D-318D-AFD5-D6CC-CD66E596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109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B2CA-7CA4-E72C-C9AC-4425114B9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8" y="890443"/>
            <a:ext cx="10515600" cy="5967557"/>
          </a:xfrm>
        </p:spPr>
        <p:txBody>
          <a:bodyPr>
            <a:noAutofit/>
          </a:bodyPr>
          <a:lstStyle/>
          <a:p>
            <a:r>
              <a:rPr lang="en-IN" sz="1800" dirty="0"/>
              <a:t>Continuous Integration (CI)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	Automates building &amp; testing every time code is pushed.</a:t>
            </a:r>
          </a:p>
          <a:p>
            <a:endParaRPr lang="en-IN" sz="1800" dirty="0"/>
          </a:p>
          <a:p>
            <a:r>
              <a:rPr lang="en-IN" sz="1800" dirty="0"/>
              <a:t>Build Environments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	Preconfigured for popular runtimes (Java, Python, Node.js, Go, etc.)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	Supports custom Docker images for flexibility.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	IAM roles, VPC access, CloudWatch logs &amp; metrics.</a:t>
            </a:r>
          </a:p>
        </p:txBody>
      </p:sp>
    </p:spTree>
    <p:extLst>
      <p:ext uri="{BB962C8B-B14F-4D97-AF65-F5344CB8AC3E}">
        <p14:creationId xmlns:p14="http://schemas.microsoft.com/office/powerpoint/2010/main" val="103460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2E0A-3E13-DE8B-0A64-E9E43855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EE64-55E4-5AFF-FC0A-E9E167F0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dirty="0"/>
              <a:t>Integration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Works with AWS </a:t>
            </a:r>
            <a:r>
              <a:rPr lang="en-IN" dirty="0" err="1"/>
              <a:t>CodePipeline</a:t>
            </a:r>
            <a:r>
              <a:rPr lang="en-IN" dirty="0"/>
              <a:t>, </a:t>
            </a:r>
            <a:r>
              <a:rPr lang="en-IN" dirty="0" err="1"/>
              <a:t>CodeCommit</a:t>
            </a:r>
            <a:r>
              <a:rPr lang="en-IN" dirty="0"/>
              <a:t>, GitHub, Bitbucket, and S3.</a:t>
            </a:r>
          </a:p>
          <a:p>
            <a:endParaRPr lang="en-IN" dirty="0"/>
          </a:p>
          <a:p>
            <a:r>
              <a:rPr lang="en-IN" dirty="0"/>
              <a:t>Parallel Builds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Run multiple builds at once for faster delivery.</a:t>
            </a:r>
          </a:p>
          <a:p>
            <a:endParaRPr lang="en-IN" dirty="0"/>
          </a:p>
          <a:p>
            <a:r>
              <a:rPr lang="en-IN" dirty="0"/>
              <a:t>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02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ADF7-969F-746B-D462-1D5CBF35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0" y="2432916"/>
            <a:ext cx="10515600" cy="1325563"/>
          </a:xfrm>
        </p:spPr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CodeBuild</a:t>
            </a:r>
            <a:r>
              <a:rPr lang="en-IN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3215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E5F0-6B17-7270-3059-42B99499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Prerequisites</a:t>
            </a:r>
          </a:p>
          <a:p>
            <a:endParaRPr lang="en-US" dirty="0"/>
          </a:p>
          <a:p>
            <a:r>
              <a:rPr lang="en-US" dirty="0"/>
              <a:t>AWS Account</a:t>
            </a:r>
          </a:p>
          <a:p>
            <a:endParaRPr lang="en-US" dirty="0"/>
          </a:p>
          <a:p>
            <a:r>
              <a:rPr lang="en-US" dirty="0"/>
              <a:t>Source code stored in </a:t>
            </a:r>
            <a:r>
              <a:rPr lang="en-US" dirty="0" err="1"/>
              <a:t>CodeCommit</a:t>
            </a:r>
            <a:r>
              <a:rPr lang="en-US" dirty="0"/>
              <a:t>, GitHub, Bitbucket, or S3</a:t>
            </a:r>
          </a:p>
          <a:p>
            <a:endParaRPr lang="en-US" dirty="0"/>
          </a:p>
          <a:p>
            <a:r>
              <a:rPr lang="en-US" dirty="0"/>
              <a:t>An IAM role with permissions for </a:t>
            </a:r>
            <a:r>
              <a:rPr lang="en-US" dirty="0" err="1"/>
              <a:t>CodeBuild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76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9E2D-D58F-0F10-17B6-6ED6DD1A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6C28-5CC0-CBC6-23BD-F67A17E2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Source: Pulls code from GitHub, </a:t>
            </a:r>
            <a:r>
              <a:rPr lang="en-IN" dirty="0" err="1"/>
              <a:t>CodeCommit</a:t>
            </a:r>
            <a:r>
              <a:rPr lang="en-IN" dirty="0"/>
              <a:t>, Bitbucket, or S3.</a:t>
            </a:r>
          </a:p>
          <a:p>
            <a:endParaRPr lang="en-IN" dirty="0"/>
          </a:p>
          <a:p>
            <a:r>
              <a:rPr lang="en-IN" dirty="0" err="1"/>
              <a:t>Buildspec</a:t>
            </a:r>
            <a:r>
              <a:rPr lang="en-IN" dirty="0"/>
              <a:t> File: Instructions defined in a </a:t>
            </a:r>
            <a:r>
              <a:rPr lang="en-IN" dirty="0" err="1"/>
              <a:t>buildspec.yml</a:t>
            </a:r>
            <a:r>
              <a:rPr lang="en-IN" dirty="0"/>
              <a:t> file.</a:t>
            </a:r>
          </a:p>
          <a:p>
            <a:endParaRPr lang="en-IN" dirty="0"/>
          </a:p>
          <a:p>
            <a:r>
              <a:rPr lang="en-IN" dirty="0"/>
              <a:t>Build Environment: Runs in a container (Linux/Windows/ARM).</a:t>
            </a:r>
          </a:p>
          <a:p>
            <a:endParaRPr lang="en-IN" dirty="0"/>
          </a:p>
          <a:p>
            <a:r>
              <a:rPr lang="en-IN" dirty="0"/>
              <a:t>Artifacts: Output (e.g., .jar, .zip, .docker image) stored in S3 or pushed to ECR.</a:t>
            </a:r>
          </a:p>
          <a:p>
            <a:endParaRPr lang="en-IN" dirty="0"/>
          </a:p>
          <a:p>
            <a:r>
              <a:rPr lang="en-IN" dirty="0"/>
              <a:t>Integration: Can trigger </a:t>
            </a:r>
            <a:r>
              <a:rPr lang="en-IN" dirty="0" err="1"/>
              <a:t>CodeDeploy</a:t>
            </a:r>
            <a:r>
              <a:rPr lang="en-IN" dirty="0"/>
              <a:t>, Lambda, or ECS for deployment.</a:t>
            </a:r>
          </a:p>
        </p:txBody>
      </p:sp>
    </p:spTree>
    <p:extLst>
      <p:ext uri="{BB962C8B-B14F-4D97-AF65-F5344CB8AC3E}">
        <p14:creationId xmlns:p14="http://schemas.microsoft.com/office/powerpoint/2010/main" val="296596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7870-EC9A-3BB5-9D56-A989EFA0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764" y="-144030"/>
            <a:ext cx="10515600" cy="825067"/>
          </a:xfrm>
        </p:spPr>
        <p:txBody>
          <a:bodyPr/>
          <a:lstStyle/>
          <a:p>
            <a:r>
              <a:rPr lang="en-IN" dirty="0"/>
              <a:t>2.Create a Build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68B3-19D3-D4F3-3ED6-5FE9FC64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6" y="1170997"/>
            <a:ext cx="11828318" cy="54687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 to AWS Console → </a:t>
            </a:r>
            <a:r>
              <a:rPr lang="en-US" dirty="0" err="1"/>
              <a:t>CodeBuild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Click Create build project.</a:t>
            </a:r>
          </a:p>
          <a:p>
            <a:endParaRPr lang="en-US" dirty="0"/>
          </a:p>
          <a:p>
            <a:r>
              <a:rPr lang="en-US" dirty="0"/>
              <a:t>Fill details:</a:t>
            </a:r>
          </a:p>
          <a:p>
            <a:endParaRPr lang="en-US" dirty="0"/>
          </a:p>
          <a:p>
            <a:r>
              <a:rPr lang="en-US" dirty="0"/>
              <a:t>Project Name → e.g., my-app-build</a:t>
            </a:r>
          </a:p>
          <a:p>
            <a:endParaRPr lang="en-US" dirty="0"/>
          </a:p>
          <a:p>
            <a:r>
              <a:rPr lang="en-US" dirty="0"/>
              <a:t>Source Provider → GitHub, </a:t>
            </a:r>
            <a:r>
              <a:rPr lang="en-US" dirty="0" err="1"/>
              <a:t>CodeCommit</a:t>
            </a:r>
            <a:r>
              <a:rPr lang="en-US" dirty="0"/>
              <a:t>, or S3</a:t>
            </a:r>
          </a:p>
          <a:p>
            <a:endParaRPr lang="en-US" dirty="0"/>
          </a:p>
          <a:p>
            <a:r>
              <a:rPr lang="en-US" dirty="0"/>
              <a:t>Environment → Choose runtime (Amazon Linux, Ubuntu, Windows, ARM, or your own Docker image)</a:t>
            </a:r>
          </a:p>
          <a:p>
            <a:endParaRPr lang="en-US" dirty="0"/>
          </a:p>
          <a:p>
            <a:r>
              <a:rPr lang="en-US" dirty="0"/>
              <a:t>Service Role → Let AWS create or choose an existing IAM role</a:t>
            </a:r>
          </a:p>
          <a:p>
            <a:endParaRPr lang="en-US" dirty="0"/>
          </a:p>
          <a:p>
            <a:r>
              <a:rPr lang="en-US" dirty="0"/>
              <a:t>Artifacts → Choose where build output should go (S3 or no artifacts if only testing)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89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0E59-AE35-CFB2-C47D-8560E3095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45" y="18256"/>
            <a:ext cx="10515600" cy="771454"/>
          </a:xfrm>
        </p:spPr>
        <p:txBody>
          <a:bodyPr/>
          <a:lstStyle/>
          <a:p>
            <a:r>
              <a:rPr lang="en-IN" dirty="0"/>
              <a:t>3. Add </a:t>
            </a:r>
            <a:r>
              <a:rPr lang="en-IN" dirty="0" err="1"/>
              <a:t>buildspec.yml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E414-3657-6841-9623-0181737A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" y="1170998"/>
            <a:ext cx="10515600" cy="566874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This YAML file tells </a:t>
            </a:r>
            <a:r>
              <a:rPr lang="en-US" dirty="0" err="1"/>
              <a:t>CodeBuild</a:t>
            </a:r>
            <a:r>
              <a:rPr lang="en-US" dirty="0"/>
              <a:t> </a:t>
            </a:r>
            <a:r>
              <a:rPr lang="en-US" b="1" dirty="0"/>
              <a:t>how to build &amp; test your code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version: 0.2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phases:</a:t>
            </a:r>
          </a:p>
          <a:p>
            <a:pPr marL="0" indent="0">
              <a:buNone/>
            </a:pPr>
            <a:r>
              <a:rPr lang="en-US" dirty="0"/>
              <a:t>  install:</a:t>
            </a:r>
          </a:p>
          <a:p>
            <a:pPr marL="0" indent="0">
              <a:buNone/>
            </a:pPr>
            <a:r>
              <a:rPr lang="en-US" dirty="0"/>
              <a:t>    commands:</a:t>
            </a:r>
          </a:p>
          <a:p>
            <a:pPr marL="0" indent="0">
              <a:buNone/>
            </a:pPr>
            <a:r>
              <a:rPr lang="en-US" dirty="0"/>
              <a:t>      - echo Installing dependencies...</a:t>
            </a:r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  build:</a:t>
            </a:r>
          </a:p>
          <a:p>
            <a:pPr marL="0" indent="0">
              <a:buNone/>
            </a:pPr>
            <a:r>
              <a:rPr lang="en-US" dirty="0"/>
              <a:t>    commands:</a:t>
            </a:r>
          </a:p>
          <a:p>
            <a:pPr marL="0" indent="0">
              <a:buNone/>
            </a:pPr>
            <a:r>
              <a:rPr lang="en-US" dirty="0"/>
              <a:t>      - echo Running build...</a:t>
            </a:r>
          </a:p>
          <a:p>
            <a:pPr marL="0" indent="0">
              <a:buNone/>
            </a:pPr>
            <a:r>
              <a:rPr lang="en-US" dirty="0"/>
              <a:t>      - </a:t>
            </a:r>
            <a:r>
              <a:rPr lang="en-US" dirty="0" err="1"/>
              <a:t>npm</a:t>
            </a:r>
            <a:r>
              <a:rPr lang="en-US" dirty="0"/>
              <a:t> run build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post_build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commands:</a:t>
            </a:r>
          </a:p>
          <a:p>
            <a:pPr marL="0" indent="0">
              <a:buNone/>
            </a:pPr>
            <a:r>
              <a:rPr lang="en-US" dirty="0"/>
              <a:t>      - echo Build completed on `date`</a:t>
            </a:r>
          </a:p>
          <a:p>
            <a:pPr marL="0" indent="0">
              <a:buNone/>
            </a:pPr>
            <a:r>
              <a:rPr lang="en-US" dirty="0"/>
              <a:t>artifacts:</a:t>
            </a:r>
          </a:p>
          <a:p>
            <a:pPr marL="0" indent="0">
              <a:buNone/>
            </a:pPr>
            <a:r>
              <a:rPr lang="en-US" dirty="0"/>
              <a:t>  files:</a:t>
            </a:r>
          </a:p>
          <a:p>
            <a:pPr marL="0" indent="0">
              <a:buNone/>
            </a:pPr>
            <a:r>
              <a:rPr lang="en-US" dirty="0"/>
              <a:t>    - '**/*'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89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532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AWS CODE BUILD</vt:lpstr>
      <vt:lpstr>What is AWS CodeBuild?</vt:lpstr>
      <vt:lpstr>Key Features</vt:lpstr>
      <vt:lpstr>Key Features</vt:lpstr>
      <vt:lpstr>How CodeBuild Works</vt:lpstr>
      <vt:lpstr>PowerPoint Presentation</vt:lpstr>
      <vt:lpstr>PowerPoint Presentation</vt:lpstr>
      <vt:lpstr>2.Create a Build Project</vt:lpstr>
      <vt:lpstr>3. Add buildspec.yml</vt:lpstr>
      <vt:lpstr>4. Start a Build</vt:lpstr>
      <vt:lpstr>5. Integrate with CodePipeline (Optional but common)</vt:lpstr>
      <vt:lpstr>6. View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2</cp:revision>
  <dcterms:created xsi:type="dcterms:W3CDTF">2025-08-23T13:59:43Z</dcterms:created>
  <dcterms:modified xsi:type="dcterms:W3CDTF">2025-08-23T14:01:06Z</dcterms:modified>
</cp:coreProperties>
</file>